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presProps.xml" ContentType="application/vnd.openxmlformats-officedocument.presentationml.presProps+xml"/>
  <Override PartName="/ppt/theme/theme1.xml" ContentType="application/vnd.openxmlformats-officedocument.theme+xml"/>
  <Override PartName="/ppt/theme/theme12.xml" ContentType="application/vnd.openxmlformats-officedocument.theme+xml"/>
  <Override PartName="/ppt/notesMasters/notesMaster1.xml" ContentType="application/vnd.openxmlformats-officedocument.presentationml.notesMaster+xml"/>
  <Override PartName="/ppt/slides/slide3.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2.xml" ContentType="application/vnd.openxmlformats-officedocument.presentationml.slide+xml"/>
  <Override PartName="/ppt/slides/slide6.xml" ContentType="application/vnd.openxmlformats-officedocument.presentationml.slide+xml"/>
  <Override PartName="/ppt/slides/slide1.xml" ContentType="application/vnd.openxmlformats-officedocument.presentationml.slide+xml"/>
  <Override PartName="/ppt/slides/slide7.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5.xml" ContentType="application/vnd.openxmlformats-officedocument.presentationml.slide+xml"/>
  <Override PartName="/ppt/slides/slide8.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ppt/slideLayouts/slideLayout2.xml" ContentType="application/vnd.openxmlformats-officedocument.presentationml.slideLayout+xml"/>
  <Override PartName="/ppt/slideLayouts/slideLayout11.xml" ContentType="application/vnd.openxmlformats-officedocument.presentationml.slideLayout+xml"/>
  <Override PartName="/ppt/slideLayouts/slideLayout4.xml" ContentType="application/vnd.openxmlformats-officedocument.presentationml.slideLayout+xml"/>
  <Override PartName="/ppt/slideLayouts/slideLayout1.xml" ContentType="application/vnd.openxmlformats-officedocument.presentationml.slideLayout+xml"/>
  <Override PartName="/ppt/slideLayouts/slideLayout8.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10.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9.xml" ContentType="application/vnd.openxmlformats-officedocument.presentationml.slideLayout+xml"/>
  <Override PartName="/ppt/notesSlides/notesSlide6.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notesMasterIdLst>
    <p:notesMasterId r:id="rId3"/>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Lst>
  <p:sldSz cx="9144000" cy="6858000"/>
  <p:notesSz cx="7559675" cy="10691813"/>
</p:presentation>
</file>

<file path=ppt/presProps.xml><?xml version="1.0" encoding="utf-8"?>
<p:presentationPr xmlns:a="http://schemas.openxmlformats.org/drawingml/2006/main" xmlns:p="http://schemas.openxmlformats.org/presentationml/2006/main" xmlns:r="http://schemas.openxmlformats.org/officeDocument/2006/relationships">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notesMaster" Target="notesMasters/notesMaster1.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presProps" Target="presProps.xml"/>
</Relationships>
</file>

<file path=ppt/notesMasters/_rels/notesMaster1.xml.rels><?xml version="1.0" encoding="UTF-8"?>
<Relationships xmlns="http://schemas.openxmlformats.org/package/2006/relationships"><Relationship Id="rId1" Type="http://schemas.openxmlformats.org/officeDocument/2006/relationships/theme" Target="../theme/theme12.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2" name="PlaceHolder 1"/>
          <p:cNvSpPr>
            <a:spLocks noGrp="1"/>
          </p:cNvSpPr>
          <p:nvPr>
            <p:ph type="sldImg"/>
          </p:nvPr>
        </p:nvSpPr>
        <p:spPr>
          <a:xfrm>
            <a:off x="216000" y="812520"/>
            <a:ext cx="7127280" cy="4008960"/>
          </a:xfrm>
          <a:prstGeom prst="rect">
            <a:avLst/>
          </a:prstGeom>
          <a:noFill/>
          <a:ln w="0">
            <a:noFill/>
          </a:ln>
        </p:spPr>
        <p:txBody>
          <a:bodyPr lIns="0" tIns="0" rIns="0" bIns="0" anchor="ctr">
            <a:noAutofit/>
          </a:bodyPr>
          <a:p>
            <a:pPr algn="ctr" defTabSz="914400" rtl="1"/>
            <a:r>
              <a:rPr lang="en-US" sz="4400" b="0" u="none" strike="noStrike">
                <a:solidFill>
                  <a:schemeClr val="dk1"/>
                </a:solidFill>
                <a:effectLst/>
                <a:uFillTx/>
                <a:latin typeface="Calibri"/>
              </a:rPr>
              <a:t>Click to move the slide</a:t>
            </a:r>
            <a:endParaRPr lang="en-US" sz="4400" b="0" u="none" strike="noStrike">
              <a:solidFill>
                <a:schemeClr val="dk1"/>
              </a:solidFill>
              <a:effectLst/>
              <a:uFillTx/>
              <a:latin typeface="Calibri"/>
            </a:endParaRPr>
          </a:p>
        </p:txBody>
      </p:sp>
      <p:sp>
        <p:nvSpPr>
          <p:cNvPr id="63"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p>
            <a:pPr indent="0" algn="l">
              <a:buNone/>
            </a:pPr>
            <a:r>
              <a:rPr lang="en-US" sz="2000" b="0" u="none" strike="noStrike">
                <a:solidFill>
                  <a:srgbClr val="000000"/>
                </a:solidFill>
                <a:effectLst/>
                <a:uFillTx/>
                <a:latin typeface="Arial"/>
              </a:rPr>
              <a:t>Click to edit the notes format</a:t>
            </a:r>
            <a:endParaRPr lang="en-US" sz="2000" b="0" u="none" strike="noStrike">
              <a:solidFill>
                <a:srgbClr val="000000"/>
              </a:solidFill>
              <a:effectLst/>
              <a:uFillTx/>
              <a:latin typeface="Arial"/>
            </a:endParaRPr>
          </a:p>
        </p:txBody>
      </p:sp>
      <p:sp>
        <p:nvSpPr>
          <p:cNvPr id="64" name="PlaceHolder 3"/>
          <p:cNvSpPr>
            <a:spLocks noGrp="1"/>
          </p:cNvSpPr>
          <p:nvPr>
            <p:ph type="hdr"/>
          </p:nvPr>
        </p:nvSpPr>
        <p:spPr>
          <a:xfrm>
            <a:off x="0" y="0"/>
            <a:ext cx="3280680" cy="534240"/>
          </a:xfrm>
          <a:prstGeom prst="rect">
            <a:avLst/>
          </a:prstGeom>
          <a:noFill/>
          <a:ln w="0">
            <a:noFill/>
          </a:ln>
        </p:spPr>
        <p:txBody>
          <a:bodyPr lIns="0" tIns="0" rIns="0" bIns="0" anchor="t">
            <a:noAutofit/>
          </a:bodyPr>
          <a:p>
            <a:pPr indent="0" algn="l">
              <a:buNone/>
            </a:pPr>
            <a:r>
              <a:rPr lang="en-US" sz="1400" b="0" u="none" strike="noStrike">
                <a:solidFill>
                  <a:srgbClr val="000000"/>
                </a:solidFill>
                <a:effectLst/>
                <a:uFillTx/>
                <a:latin typeface="Times New Roman"/>
              </a:rPr>
              <a:t>&lt;header&gt;</a:t>
            </a:r>
            <a:endParaRPr lang="en-US" sz="1400" b="0" u="none" strike="noStrike">
              <a:solidFill>
                <a:srgbClr val="000000"/>
              </a:solidFill>
              <a:effectLst/>
              <a:uFillTx/>
              <a:latin typeface="Times New Roman"/>
            </a:endParaRPr>
          </a:p>
        </p:txBody>
      </p:sp>
      <p:sp>
        <p:nvSpPr>
          <p:cNvPr id="65" name="PlaceHolder 4"/>
          <p:cNvSpPr>
            <a:spLocks noGrp="1"/>
          </p:cNvSpPr>
          <p:nvPr>
            <p:ph type="dt" idx="34"/>
          </p:nvPr>
        </p:nvSpPr>
        <p:spPr>
          <a:xfrm>
            <a:off x="4278960" y="0"/>
            <a:ext cx="3280680" cy="534240"/>
          </a:xfrm>
          <a:prstGeom prst="rect">
            <a:avLst/>
          </a:prstGeom>
          <a:noFill/>
          <a:ln w="0">
            <a:noFill/>
          </a:ln>
        </p:spPr>
        <p:txBody>
          <a:bodyPr lIns="0" tIns="0" rIns="0" bIns="0" anchor="t">
            <a:noAutofit/>
          </a:bodyPr>
          <a:lstStyle>
            <a:lvl1pPr indent="0" algn="r">
              <a:buNone/>
              <a:defRPr lang="en-US" sz="1400" b="0" u="none" strike="noStrike">
                <a:solidFill>
                  <a:srgbClr val="000000"/>
                </a:solidFill>
                <a:effectLst/>
                <a:uFillTx/>
                <a:latin typeface="Times New Roman"/>
              </a:defRPr>
            </a:lvl1pPr>
          </a:lstStyle>
          <a:p>
            <a:pPr indent="0" algn="r">
              <a:buNone/>
            </a:pPr>
            <a:r>
              <a:rPr lang="en-US" sz="1400" b="0" u="none" strike="noStrike">
                <a:solidFill>
                  <a:srgbClr val="000000"/>
                </a:solidFill>
                <a:effectLst/>
                <a:uFillTx/>
                <a:latin typeface="Times New Roman"/>
              </a:rPr>
              <a:t>&lt;date/time&gt;</a:t>
            </a:r>
            <a:endParaRPr lang="en-US" sz="1400" b="0" u="none" strike="noStrike">
              <a:solidFill>
                <a:srgbClr val="000000"/>
              </a:solidFill>
              <a:effectLst/>
              <a:uFillTx/>
              <a:latin typeface="Times New Roman"/>
            </a:endParaRPr>
          </a:p>
        </p:txBody>
      </p:sp>
      <p:sp>
        <p:nvSpPr>
          <p:cNvPr id="66" name="PlaceHolder 5"/>
          <p:cNvSpPr>
            <a:spLocks noGrp="1"/>
          </p:cNvSpPr>
          <p:nvPr>
            <p:ph type="ftr" idx="35"/>
          </p:nvPr>
        </p:nvSpPr>
        <p:spPr>
          <a:xfrm>
            <a:off x="0" y="10157400"/>
            <a:ext cx="3280680" cy="534240"/>
          </a:xfrm>
          <a:prstGeom prst="rect">
            <a:avLst/>
          </a:prstGeom>
          <a:noFill/>
          <a:ln w="0">
            <a:noFill/>
          </a:ln>
        </p:spPr>
        <p:txBody>
          <a:bodyPr lIns="0" tIns="0" rIns="0" bIns="0" anchor="b">
            <a:noAutofit/>
          </a:bodyPr>
          <a:lstStyle>
            <a:lvl1pPr indent="0" algn="l">
              <a:buNone/>
              <a:defRPr lang="en-US" sz="1400" b="0" u="none" strike="noStrike">
                <a:solidFill>
                  <a:srgbClr val="000000"/>
                </a:solidFill>
                <a:effectLst/>
                <a:uFillTx/>
                <a:latin typeface="Times New Roman"/>
              </a:defRPr>
            </a:lvl1pPr>
          </a:lstStyle>
          <a:p>
            <a:pPr indent="0" algn="l">
              <a:buNone/>
            </a:pPr>
            <a:r>
              <a:rPr lang="en-US" sz="1400" b="0" u="none" strike="noStrike">
                <a:solidFill>
                  <a:srgbClr val="000000"/>
                </a:solidFill>
                <a:effectLst/>
                <a:uFillTx/>
                <a:latin typeface="Times New Roman"/>
              </a:rPr>
              <a:t>&lt;footer&gt;</a:t>
            </a:r>
            <a:endParaRPr lang="en-US" sz="1400" b="0" u="none" strike="noStrike">
              <a:solidFill>
                <a:srgbClr val="000000"/>
              </a:solidFill>
              <a:effectLst/>
              <a:uFillTx/>
              <a:latin typeface="Times New Roman"/>
            </a:endParaRPr>
          </a:p>
        </p:txBody>
      </p:sp>
      <p:sp>
        <p:nvSpPr>
          <p:cNvPr id="67" name="PlaceHolder 6"/>
          <p:cNvSpPr>
            <a:spLocks noGrp="1"/>
          </p:cNvSpPr>
          <p:nvPr>
            <p:ph type="sldNum" idx="36"/>
          </p:nvPr>
        </p:nvSpPr>
        <p:spPr>
          <a:xfrm>
            <a:off x="4278960" y="10157400"/>
            <a:ext cx="3280680" cy="534240"/>
          </a:xfrm>
          <a:prstGeom prst="rect">
            <a:avLst/>
          </a:prstGeom>
          <a:noFill/>
          <a:ln w="0">
            <a:noFill/>
          </a:ln>
        </p:spPr>
        <p:txBody>
          <a:bodyPr lIns="0" tIns="0" rIns="0" bIns="0" anchor="b">
            <a:noAutofit/>
          </a:bodyPr>
          <a:lstStyle>
            <a:lvl1pPr indent="0" algn="r">
              <a:buNone/>
              <a:defRPr lang="en-US" sz="1400" b="0" u="none" strike="noStrike">
                <a:solidFill>
                  <a:srgbClr val="000000"/>
                </a:solidFill>
                <a:effectLst/>
                <a:uFillTx/>
                <a:latin typeface="Times New Roman"/>
              </a:defRPr>
            </a:lvl1pPr>
          </a:lstStyle>
          <a:p>
            <a:pPr indent="0" algn="r">
              <a:buNone/>
            </a:pPr>
            <a:fld id="{E248B564-F85E-497A-985C-9A02C783EEE2}" type="slidenum">
              <a:rPr lang="en-US" sz="1400" b="0" u="none" strike="noStrike">
                <a:solidFill>
                  <a:srgbClr val="000000"/>
                </a:solidFill>
                <a:effectLst/>
                <a:uFillTx/>
                <a:latin typeface="Times New Roman"/>
              </a:rPr>
              <a:t>&lt;number&gt;</a:t>
            </a:fld>
            <a:endParaRPr lang="en-US" sz="1400" b="0" u="none" strike="noStrike">
              <a:solidFill>
                <a:srgbClr val="000000"/>
              </a:solidFill>
              <a:effectLst/>
              <a:uFillTx/>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
</Relationships>
</file>

<file path=ppt/notesSlides/notesSlide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7" name="PlaceHolder 1"/>
          <p:cNvSpPr>
            <a:spLocks noGrp="1"/>
          </p:cNvSpPr>
          <p:nvPr>
            <p:ph type="sldImg"/>
          </p:nvPr>
        </p:nvSpPr>
        <p:spPr>
          <a:xfrm>
            <a:off x="1371600" y="1143000"/>
            <a:ext cx="4114440" cy="3085920"/>
          </a:xfrm>
          <a:prstGeom prst="rect">
            <a:avLst/>
          </a:prstGeom>
          <a:ln w="0">
            <a:noFill/>
          </a:ln>
        </p:spPr>
      </p:sp>
      <p:sp>
        <p:nvSpPr>
          <p:cNvPr id="118"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p>
            <a:pPr indent="0" algn="l">
              <a:buNone/>
            </a:pPr>
            <a:endParaRPr lang="en-US" sz="1800" b="0" u="none" strike="noStrike">
              <a:solidFill>
                <a:srgbClr val="000000"/>
              </a:solidFill>
              <a:effectLst/>
              <a:uFillTx/>
              <a:latin typeface="Arial"/>
            </a:endParaRPr>
          </a:p>
        </p:txBody>
      </p:sp>
      <p:sp>
        <p:nvSpPr>
          <p:cNvPr id="119" name="PlaceHolder 3"/>
          <p:cNvSpPr>
            <a:spLocks noGrp="1"/>
          </p:cNvSpPr>
          <p:nvPr>
            <p:ph type="sldNum" idx="37"/>
          </p:nvPr>
        </p:nvSpPr>
        <p:spPr>
          <a:xfrm>
            <a:off x="1440" y="8685360"/>
            <a:ext cx="2971440" cy="458280"/>
          </a:xfrm>
          <a:prstGeom prst="rect">
            <a:avLst/>
          </a:prstGeom>
          <a:noFill/>
          <a:ln w="0">
            <a:noFill/>
          </a:ln>
        </p:spPr>
        <p:txBody>
          <a:bodyPr lIns="91440" tIns="45720" rIns="91440" bIns="45720" anchor="b">
            <a:noAutofit/>
          </a:bodyPr>
          <a:lstStyle>
            <a:lvl1pPr indent="0" algn="r" defTabSz="914400" rtl="1">
              <a:lnSpc>
                <a:spcPct val="100000"/>
              </a:lnSpc>
              <a:buNone/>
              <a:defRPr lang="en-US" sz="1200" b="0" u="none" strike="noStrike">
                <a:solidFill>
                  <a:schemeClr val="dk1"/>
                </a:solidFill>
                <a:effectLst/>
                <a:uFillTx/>
                <a:latin typeface="+mn-lt"/>
                <a:ea typeface="+mn-ea"/>
              </a:defRPr>
            </a:lvl1pPr>
          </a:lstStyle>
          <a:p>
            <a:pPr indent="0" algn="r" defTabSz="914400" rtl="1">
              <a:lnSpc>
                <a:spcPct val="100000"/>
              </a:lnSpc>
              <a:buNone/>
            </a:pPr>
            <a:fld id="{4A47A07A-7BC7-45A1-8460-71225F6B1F21}" type="slidenum">
              <a:rPr lang="en-US" sz="1200" b="0" u="none" strike="noStrike">
                <a:solidFill>
                  <a:schemeClr val="dk1"/>
                </a:solidFill>
                <a:effectLst/>
                <a:uFillTx/>
                <a:latin typeface="+mn-lt"/>
                <a:ea typeface="+mn-ea"/>
              </a:rPr>
              <a:t>&lt;number&gt;</a:t>
            </a:fld>
            <a:endParaRPr lang="en-US" sz="1200" b="0" u="none" strike="noStrike">
              <a:solidFill>
                <a:srgbClr val="000000"/>
              </a:solidFill>
              <a:effectLst/>
              <a:uFillTx/>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شريحة عنوان">
    <p:bg>
      <p:bgPr>
        <a:solidFill>
          <a:srgbClr val="FFFFFF"/>
        </a:solidFill>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685800" y="2130480"/>
            <a:ext cx="7772040" cy="1469520"/>
          </a:xfrm>
          <a:prstGeom prst="rect">
            <a:avLst/>
          </a:prstGeom>
          <a:noFill/>
          <a:ln w="0">
            <a:noFill/>
          </a:ln>
        </p:spPr>
        <p:txBody>
          <a:bodyPr lIns="91440" tIns="45720" rIns="91440" bIns="45720" anchor="ctr">
            <a:noAutofit/>
          </a:bodyPr>
          <a:lstStyle>
            <a:lvl1pPr indent="0" algn="ctr" defTabSz="914400" rtl="1">
              <a:lnSpc>
                <a:spcPct val="100000"/>
              </a:lnSpc>
              <a:buNone/>
              <a:defRPr lang="ar-SA" sz="4400" b="0" u="none" strike="noStrike">
                <a:solidFill>
                  <a:schemeClr val="dk1"/>
                </a:solidFill>
                <a:effectLst/>
                <a:uFillTx/>
                <a:latin typeface="Calibri"/>
              </a:defRPr>
            </a:lvl1pPr>
          </a:lstStyle>
          <a:p>
            <a:pPr indent="0" algn="ctr" defTabSz="914400" rtl="1">
              <a:lnSpc>
                <a:spcPct val="100000"/>
              </a:lnSpc>
              <a:buNone/>
            </a:pPr>
            <a:r>
              <a:rPr lang="ar-SA" sz="4400" b="0" u="none" strike="noStrike">
                <a:solidFill>
                  <a:schemeClr val="dk1"/>
                </a:solidFill>
                <a:effectLst/>
                <a:uFillTx/>
                <a:latin typeface="Calibri"/>
              </a:rPr>
              <a:t>انقر لتحرير نمط العنوان الرئيسي</a:t>
            </a:r>
            <a:endParaRPr lang="en-US" sz="4400" b="0" u="none" strike="noStrike">
              <a:solidFill>
                <a:schemeClr val="dk1"/>
              </a:solidFill>
              <a:effectLst/>
              <a:uFillTx/>
              <a:latin typeface="Calibri"/>
            </a:endParaRPr>
          </a:p>
        </p:txBody>
      </p:sp>
      <p:sp>
        <p:nvSpPr>
          <p:cNvPr id="3" name="PlaceHolder 2"/>
          <p:cNvSpPr>
            <a:spLocks noGrp="1"/>
          </p:cNvSpPr>
          <p:nvPr>
            <p:ph type="dt" idx="1"/>
          </p:nvPr>
        </p:nvSpPr>
        <p:spPr>
          <a:xfrm>
            <a:off x="6553080" y="6356520"/>
            <a:ext cx="2133360" cy="364680"/>
          </a:xfrm>
          <a:prstGeom prst="rect">
            <a:avLst/>
          </a:prstGeom>
          <a:noFill/>
          <a:ln w="0">
            <a:noFill/>
          </a:ln>
        </p:spPr>
        <p:txBody>
          <a:bodyPr lIns="91440" tIns="45720" rIns="91440" bIns="45720" anchor="ctr">
            <a:noAutofit/>
          </a:bodyPr>
          <a:lstStyle>
            <a:lvl1pPr indent="0" algn="r" defTabSz="914400" rtl="1">
              <a:lnSpc>
                <a:spcPct val="100000"/>
              </a:lnSpc>
              <a:buNone/>
              <a:defRPr lang="en-US" sz="1200" b="0" u="none" strike="noStrike">
                <a:solidFill>
                  <a:schemeClr val="dk1">
                    <a:tint val="75000"/>
                  </a:schemeClr>
                </a:solidFill>
                <a:effectLst/>
                <a:uFillTx/>
                <a:latin typeface="Calibri"/>
              </a:defRPr>
            </a:lvl1pPr>
          </a:lstStyle>
          <a:p>
            <a:pPr indent="0" algn="r" defTabSz="914400" rtl="1">
              <a:lnSpc>
                <a:spcPct val="100000"/>
              </a:lnSpc>
              <a:buNone/>
            </a:pPr>
            <a:r>
              <a:rPr lang="en-US" sz="1200" b="0" u="none" strike="noStrike">
                <a:solidFill>
                  <a:schemeClr val="dk1">
                    <a:tint val="75000"/>
                  </a:schemeClr>
                </a:solidFill>
                <a:effectLst/>
                <a:uFillTx/>
                <a:latin typeface="Calibri"/>
              </a:rPr>
              <a:t>&lt;date/time&gt;</a:t>
            </a:r>
            <a:endParaRPr lang="en-US" sz="1200" b="0" u="none" strike="noStrike">
              <a:solidFill>
                <a:srgbClr val="000000"/>
              </a:solidFill>
              <a:effectLst/>
              <a:uFillTx/>
              <a:latin typeface="Times New Roman"/>
            </a:endParaRPr>
          </a:p>
        </p:txBody>
      </p:sp>
      <p:sp>
        <p:nvSpPr>
          <p:cNvPr id="4" name="PlaceHolder 3"/>
          <p:cNvSpPr>
            <a:spLocks noGrp="1"/>
          </p:cNvSpPr>
          <p:nvPr>
            <p:ph type="ftr" idx="2"/>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Times New Roman"/>
              </a:defRPr>
            </a:lvl1pPr>
          </a:lstStyle>
          <a:p>
            <a:pPr indent="0" algn="ctr">
              <a:buNone/>
            </a:pPr>
            <a:r>
              <a:rPr lang="en-US" sz="1400" b="0" u="none" strike="noStrike">
                <a:solidFill>
                  <a:srgbClr val="000000"/>
                </a:solidFill>
                <a:effectLst/>
                <a:uFillTx/>
                <a:latin typeface="Times New Roman"/>
              </a:rPr>
              <a:t>&lt;footer&gt;</a:t>
            </a:r>
            <a:endParaRPr lang="en-US" sz="1400" b="0" u="none" strike="noStrike">
              <a:solidFill>
                <a:srgbClr val="000000"/>
              </a:solidFill>
              <a:effectLst/>
              <a:uFillTx/>
              <a:latin typeface="Times New Roman"/>
            </a:endParaRPr>
          </a:p>
        </p:txBody>
      </p:sp>
      <p:sp>
        <p:nvSpPr>
          <p:cNvPr id="5" name="PlaceHolder 4"/>
          <p:cNvSpPr>
            <a:spLocks noGrp="1"/>
          </p:cNvSpPr>
          <p:nvPr>
            <p:ph type="sldNum" idx="3"/>
          </p:nvPr>
        </p:nvSpPr>
        <p:spPr>
          <a:xfrm>
            <a:off x="457200" y="6356520"/>
            <a:ext cx="2133360" cy="364680"/>
          </a:xfrm>
          <a:prstGeom prst="rect">
            <a:avLst/>
          </a:prstGeom>
          <a:noFill/>
          <a:ln w="0">
            <a:noFill/>
          </a:ln>
        </p:spPr>
        <p:txBody>
          <a:bodyPr lIns="91440" tIns="45720" rIns="91440" bIns="45720" anchor="ctr">
            <a:noAutofit/>
          </a:bodyPr>
          <a:lstStyle>
            <a:lvl1pPr indent="0" algn="l" defTabSz="914400" rtl="1">
              <a:lnSpc>
                <a:spcPct val="100000"/>
              </a:lnSpc>
              <a:buNone/>
              <a:defRPr lang="en-US" sz="1200" b="0" u="none" strike="noStrike">
                <a:solidFill>
                  <a:schemeClr val="dk1">
                    <a:tint val="75000"/>
                  </a:schemeClr>
                </a:solidFill>
                <a:effectLst/>
                <a:uFillTx/>
                <a:latin typeface="Calibri"/>
              </a:defRPr>
            </a:lvl1pPr>
          </a:lstStyle>
          <a:p>
            <a:pPr indent="0" algn="l" defTabSz="914400" rtl="1">
              <a:lnSpc>
                <a:spcPct val="100000"/>
              </a:lnSpc>
              <a:buNone/>
            </a:pPr>
            <a:fld id="{60477E38-6D77-44E6-90D3-87788532B5B7}" type="slidenum">
              <a:rPr lang="en-US" sz="1200" b="0" u="none" strike="noStrike">
                <a:solidFill>
                  <a:schemeClr val="dk1">
                    <a:tint val="75000"/>
                  </a:schemeClr>
                </a:solidFill>
                <a:effectLst/>
                <a:uFillTx/>
                <a:latin typeface="Calibri"/>
              </a:rPr>
              <a:t>&lt;number&gt;</a:t>
            </a:fld>
            <a:endParaRPr lang="en-US" sz="1200" b="0" u="none" strike="noStrike">
              <a:solidFill>
                <a:srgbClr val="000000"/>
              </a:solidFill>
              <a:effectLst/>
              <a:uFillTx/>
              <a:latin typeface="Times New Roman"/>
            </a:endParaRPr>
          </a:p>
        </p:txBody>
      </p:sp>
      <p:sp>
        <p:nvSpPr>
          <p:cNvPr id="6" name="PlaceHolder 5"/>
          <p:cNvSpPr>
            <a:spLocks noGrp="1"/>
          </p:cNvSpPr>
          <p:nvPr>
            <p:ph type="body"/>
          </p:nvPr>
        </p:nvSpPr>
        <p:spPr>
          <a:xfrm>
            <a:off x="457200" y="1604520"/>
            <a:ext cx="8229240" cy="3977280"/>
          </a:xfrm>
          <a:prstGeom prst="rect">
            <a:avLst/>
          </a:prstGeom>
          <a:noFill/>
          <a:ln w="0">
            <a:noFill/>
          </a:ln>
        </p:spPr>
        <p:txBody>
          <a:bodyPr lIns="0" tIns="0" rIns="0" bIns="0" anchor="t">
            <a:normAutofit/>
          </a:bodyPr>
          <a:lstStyle>
            <a:lvl1pPr algn="r" defTabSz="914400" rtl="1">
              <a:spcBef>
                <a:spcPts val="641"/>
              </a:spcBef>
              <a:buClr>
                <a:srgbClr val="000000"/>
              </a:buClr>
              <a:buFont typeface="Arial"/>
              <a:buChar char="•"/>
              <a:defRPr lang="en-US" sz="3200" b="0" u="none" strike="noStrike">
                <a:solidFill>
                  <a:schemeClr val="dk1"/>
                </a:solidFill>
                <a:effectLst/>
                <a:uFillTx/>
                <a:latin typeface="Calibri"/>
              </a:defRPr>
            </a:lvl1pPr>
            <a:lvl2pPr lvl="1" algn="r" defTabSz="914400" rtl="1">
              <a:spcBef>
                <a:spcPts val="561"/>
              </a:spcBef>
              <a:buClr>
                <a:srgbClr val="000000"/>
              </a:buClr>
              <a:buSzPct val="75000"/>
              <a:buFont typeface="Symbol" charset="2"/>
              <a:buChar char=""/>
              <a:defRPr lang="en-US" sz="2800" b="0" u="none" strike="noStrike">
                <a:solidFill>
                  <a:schemeClr val="dk1"/>
                </a:solidFill>
                <a:effectLst/>
                <a:uFillTx/>
                <a:latin typeface="Calibri"/>
              </a:defRPr>
            </a:lvl2pPr>
            <a:lvl3pPr lvl="2" algn="r" defTabSz="914400" rtl="1">
              <a:spcBef>
                <a:spcPts val="479"/>
              </a:spcBef>
              <a:buClr>
                <a:srgbClr val="000000"/>
              </a:buClr>
              <a:buSzPct val="45000"/>
              <a:buFont typeface="Wingdings" charset="2"/>
              <a:buChar char=""/>
              <a:defRPr lang="en-US" sz="2400" b="0" u="none" strike="noStrike">
                <a:solidFill>
                  <a:schemeClr val="dk1"/>
                </a:solidFill>
                <a:effectLst/>
                <a:uFillTx/>
                <a:latin typeface="Calibri"/>
              </a:defRPr>
            </a:lvl3pPr>
            <a:lvl4pPr lvl="3" algn="r" defTabSz="914400" rtl="1">
              <a:spcBef>
                <a:spcPts val="400"/>
              </a:spcBef>
              <a:buClr>
                <a:srgbClr val="000000"/>
              </a:buClr>
              <a:buSzPct val="75000"/>
              <a:buFont typeface="Symbol" charset="2"/>
              <a:buChar char=""/>
              <a:defRPr lang="en-US" sz="2000" b="0" u="none" strike="noStrike">
                <a:solidFill>
                  <a:schemeClr val="dk1"/>
                </a:solidFill>
                <a:effectLst/>
                <a:uFillTx/>
                <a:latin typeface="Calibri"/>
              </a:defRPr>
            </a:lvl4pPr>
            <a:lvl5pPr lvl="4" algn="r" defTabSz="914400" rtl="1">
              <a:spcBef>
                <a:spcPts val="400"/>
              </a:spcBef>
              <a:buClr>
                <a:srgbClr val="000000"/>
              </a:buClr>
              <a:buSzPct val="45000"/>
              <a:buFont typeface="Wingdings" charset="2"/>
              <a:buChar char=""/>
              <a:defRPr lang="en-US" sz="2000" b="0" u="none" strike="noStrike">
                <a:solidFill>
                  <a:schemeClr val="dk1"/>
                </a:solidFill>
                <a:effectLst/>
                <a:uFillTx/>
                <a:latin typeface="Calibri"/>
              </a:defRPr>
            </a:lvl5pPr>
            <a:lvl6pPr lvl="5" algn="r" defTabSz="914400" rtl="1">
              <a:spcBef>
                <a:spcPts val="283"/>
              </a:spcBef>
              <a:buClr>
                <a:srgbClr val="000000"/>
              </a:buClr>
              <a:buSzPct val="45000"/>
              <a:buFont typeface="Wingdings" charset="2"/>
              <a:buChar char=""/>
              <a:defRPr lang="en-US" sz="2000" b="0" u="none" strike="noStrike">
                <a:solidFill>
                  <a:schemeClr val="dk1"/>
                </a:solidFill>
                <a:effectLst/>
                <a:uFillTx/>
                <a:latin typeface="Calibri"/>
              </a:defRPr>
            </a:lvl6pPr>
            <a:lvl7pPr lvl="6" algn="r" defTabSz="914400" rtl="1">
              <a:spcBef>
                <a:spcPts val="283"/>
              </a:spcBef>
              <a:buClr>
                <a:srgbClr val="000000"/>
              </a:buClr>
              <a:buSzPct val="45000"/>
              <a:buFont typeface="Wingdings" charset="2"/>
              <a:buChar char=""/>
              <a:defRPr lang="en-US" sz="2000" b="0" u="none" strike="noStrike">
                <a:solidFill>
                  <a:schemeClr val="dk1"/>
                </a:solidFill>
                <a:effectLst/>
                <a:uFillTx/>
                <a:latin typeface="Calibri"/>
              </a:defRPr>
            </a:lvl7pPr>
          </a:lstStyle>
          <a:p>
            <a:pPr marL="343080" indent="-343080" algn="r" defTabSz="914400" rtl="1">
              <a:spcBef>
                <a:spcPts val="641"/>
              </a:spcBef>
              <a:buClr>
                <a:srgbClr val="000000"/>
              </a:buClr>
              <a:buFont typeface="Arial"/>
              <a:buChar char="•"/>
            </a:pPr>
            <a:r>
              <a:rPr lang="en-US" sz="3200" b="0" u="none" strike="noStrike">
                <a:solidFill>
                  <a:schemeClr val="dk1"/>
                </a:solidFill>
                <a:effectLst/>
                <a:uFillTx/>
                <a:latin typeface="Calibri"/>
              </a:rPr>
              <a:t>Click to edit the outline text format</a:t>
            </a:r>
            <a:endParaRPr lang="en-US" sz="3200" b="0" u="none" strike="noStrike">
              <a:solidFill>
                <a:schemeClr val="dk1"/>
              </a:solidFill>
              <a:effectLst/>
              <a:uFillTx/>
              <a:latin typeface="Calibri"/>
            </a:endParaRPr>
          </a:p>
          <a:p>
            <a:pPr marL="864000" lvl="1" indent="-324000" algn="r" defTabSz="914400" rtl="1">
              <a:spcBef>
                <a:spcPts val="561"/>
              </a:spcBef>
              <a:buClr>
                <a:srgbClr val="000000"/>
              </a:buClr>
              <a:buSzPct val="75000"/>
              <a:buFont typeface="Symbol" charset="2"/>
              <a:buChar char=""/>
            </a:pPr>
            <a:r>
              <a:rPr lang="en-US" sz="2800" b="0" u="none" strike="noStrike">
                <a:solidFill>
                  <a:schemeClr val="dk1"/>
                </a:solidFill>
                <a:effectLst/>
                <a:uFillTx/>
                <a:latin typeface="Calibri"/>
              </a:rPr>
              <a:t>Second Outline Level</a:t>
            </a:r>
            <a:endParaRPr lang="en-US" sz="2800" b="0" u="none" strike="noStrike">
              <a:solidFill>
                <a:schemeClr val="dk1"/>
              </a:solidFill>
              <a:effectLst/>
              <a:uFillTx/>
              <a:latin typeface="Calibri"/>
            </a:endParaRPr>
          </a:p>
          <a:p>
            <a:pPr marL="1296000" lvl="2" indent="-288000" algn="r" defTabSz="914400" rtl="1">
              <a:spcBef>
                <a:spcPts val="479"/>
              </a:spcBef>
              <a:buClr>
                <a:srgbClr val="000000"/>
              </a:buClr>
              <a:buSzPct val="45000"/>
              <a:buFont typeface="Wingdings" charset="2"/>
              <a:buChar char=""/>
            </a:pPr>
            <a:r>
              <a:rPr lang="en-US" sz="2400" b="0" u="none" strike="noStrike">
                <a:solidFill>
                  <a:schemeClr val="dk1"/>
                </a:solidFill>
                <a:effectLst/>
                <a:uFillTx/>
                <a:latin typeface="Calibri"/>
              </a:rPr>
              <a:t>Third Outline Level</a:t>
            </a:r>
            <a:endParaRPr lang="en-US" sz="2400" b="0" u="none" strike="noStrike">
              <a:solidFill>
                <a:schemeClr val="dk1"/>
              </a:solidFill>
              <a:effectLst/>
              <a:uFillTx/>
              <a:latin typeface="Calibri"/>
            </a:endParaRPr>
          </a:p>
          <a:p>
            <a:pPr marL="1728000" lvl="3" indent="-216000" algn="r" defTabSz="914400" rtl="1">
              <a:spcBef>
                <a:spcPts val="400"/>
              </a:spcBef>
              <a:buClr>
                <a:srgbClr val="000000"/>
              </a:buClr>
              <a:buSzPct val="75000"/>
              <a:buFont typeface="Symbol" charset="2"/>
              <a:buChar char=""/>
            </a:pPr>
            <a:r>
              <a:rPr lang="en-US" sz="2000" b="0" u="none" strike="noStrike">
                <a:solidFill>
                  <a:schemeClr val="dk1"/>
                </a:solidFill>
                <a:effectLst/>
                <a:uFillTx/>
                <a:latin typeface="Calibri"/>
              </a:rPr>
              <a:t>Fourth Outline Level</a:t>
            </a:r>
            <a:endParaRPr lang="en-US" sz="2000" b="0" u="none" strike="noStrike">
              <a:solidFill>
                <a:schemeClr val="dk1"/>
              </a:solidFill>
              <a:effectLst/>
              <a:uFillTx/>
              <a:latin typeface="Calibri"/>
            </a:endParaRPr>
          </a:p>
          <a:p>
            <a:pPr marL="2160000" lvl="4" indent="-216000" algn="r" defTabSz="914400" rtl="1">
              <a:spcBef>
                <a:spcPts val="400"/>
              </a:spcBef>
              <a:buClr>
                <a:srgbClr val="000000"/>
              </a:buClr>
              <a:buSzPct val="45000"/>
              <a:buFont typeface="Wingdings" charset="2"/>
              <a:buChar char=""/>
            </a:pPr>
            <a:r>
              <a:rPr lang="en-US" sz="2000" b="0" u="none" strike="noStrike">
                <a:solidFill>
                  <a:schemeClr val="dk1"/>
                </a:solidFill>
                <a:effectLst/>
                <a:uFillTx/>
                <a:latin typeface="Calibri"/>
              </a:rPr>
              <a:t>Fifth Outline Level</a:t>
            </a:r>
            <a:endParaRPr lang="en-US" sz="2000" b="0" u="none" strike="noStrike">
              <a:solidFill>
                <a:schemeClr val="dk1"/>
              </a:solidFill>
              <a:effectLst/>
              <a:uFillTx/>
              <a:latin typeface="Calibri"/>
            </a:endParaRPr>
          </a:p>
          <a:p>
            <a:pPr marL="2592000" lvl="5" indent="-216000" algn="r" defTabSz="914400" rtl="1">
              <a:spcBef>
                <a:spcPts val="283"/>
              </a:spcBef>
              <a:buClr>
                <a:srgbClr val="000000"/>
              </a:buClr>
              <a:buSzPct val="45000"/>
              <a:buFont typeface="Wingdings" charset="2"/>
              <a:buChar char=""/>
            </a:pPr>
            <a:r>
              <a:rPr lang="en-US" sz="2000" b="0" u="none" strike="noStrike">
                <a:solidFill>
                  <a:schemeClr val="dk1"/>
                </a:solidFill>
                <a:effectLst/>
                <a:uFillTx/>
                <a:latin typeface="Calibri"/>
              </a:rPr>
              <a:t>Sixth Outline Level</a:t>
            </a:r>
            <a:endParaRPr lang="en-US" sz="2000" b="0" u="none" strike="noStrike">
              <a:solidFill>
                <a:schemeClr val="dk1"/>
              </a:solidFill>
              <a:effectLst/>
              <a:uFillTx/>
              <a:latin typeface="Calibri"/>
            </a:endParaRPr>
          </a:p>
          <a:p>
            <a:pPr marL="3024000" lvl="6" indent="-216000" algn="r" defTabSz="914400" rtl="1">
              <a:spcBef>
                <a:spcPts val="283"/>
              </a:spcBef>
              <a:buClr>
                <a:srgbClr val="000000"/>
              </a:buClr>
              <a:buSzPct val="45000"/>
              <a:buFont typeface="Wingdings" charset="2"/>
              <a:buChar char=""/>
            </a:pPr>
            <a:r>
              <a:rPr lang="en-US" sz="2000" b="0" u="none" strike="noStrike">
                <a:solidFill>
                  <a:schemeClr val="dk1"/>
                </a:solidFill>
                <a:effectLst/>
                <a:uFillTx/>
                <a:latin typeface="Calibri"/>
              </a:rPr>
              <a:t>Seventh Outline Level</a:t>
            </a:r>
            <a:endParaRPr lang="en-US" sz="2000" b="0" u="none" strike="noStrike">
              <a:solidFill>
                <a:schemeClr val="dk1"/>
              </a:solidFill>
              <a:effectLst/>
              <a:uFillTx/>
              <a:latin typeface="Calibri"/>
            </a:endParaRP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محتوى ذو تسمية توضيحية">
    <p:bg>
      <p:bgPr>
        <a:solidFill>
          <a:srgbClr val="FFFFFF"/>
        </a:solidFill>
      </p:bgPr>
    </p:bg>
    <p:spTree>
      <p:nvGrpSpPr>
        <p:cNvPr id="1" name=""/>
        <p:cNvGrpSpPr/>
        <p:nvPr/>
      </p:nvGrpSpPr>
      <p:grpSpPr>
        <a:xfrm>
          <a:off x="0" y="0"/>
          <a:ext cx="0" cy="0"/>
          <a:chOff x="0" y="0"/>
          <a:chExt cx="0" cy="0"/>
        </a:xfrm>
      </p:grpSpPr>
      <p:sp>
        <p:nvSpPr>
          <p:cNvPr id="50" name="PlaceHolder 1"/>
          <p:cNvSpPr>
            <a:spLocks noGrp="1"/>
          </p:cNvSpPr>
          <p:nvPr>
            <p:ph type="title"/>
          </p:nvPr>
        </p:nvSpPr>
        <p:spPr>
          <a:xfrm>
            <a:off x="457200" y="272880"/>
            <a:ext cx="3007800" cy="1161720"/>
          </a:xfrm>
          <a:prstGeom prst="rect">
            <a:avLst/>
          </a:prstGeom>
          <a:noFill/>
          <a:ln w="0">
            <a:noFill/>
          </a:ln>
        </p:spPr>
        <p:txBody>
          <a:bodyPr lIns="91440" tIns="45720" rIns="91440" bIns="45720" anchor="b">
            <a:noAutofit/>
          </a:bodyPr>
          <a:lstStyle>
            <a:lvl1pPr indent="0" algn="r" defTabSz="914400" rtl="1">
              <a:lnSpc>
                <a:spcPct val="100000"/>
              </a:lnSpc>
              <a:buNone/>
              <a:defRPr lang="ar-SA" sz="2000" b="1" u="none" strike="noStrike">
                <a:solidFill>
                  <a:schemeClr val="dk1"/>
                </a:solidFill>
                <a:effectLst/>
                <a:uFillTx/>
                <a:latin typeface="Calibri"/>
              </a:defRPr>
            </a:lvl1pPr>
          </a:lstStyle>
          <a:p>
            <a:pPr indent="0" algn="r" defTabSz="914400" rtl="1">
              <a:lnSpc>
                <a:spcPct val="100000"/>
              </a:lnSpc>
              <a:buNone/>
            </a:pPr>
            <a:r>
              <a:rPr lang="ar-SA" sz="2000" b="1" u="none" strike="noStrike">
                <a:solidFill>
                  <a:schemeClr val="dk1"/>
                </a:solidFill>
                <a:effectLst/>
                <a:uFillTx/>
                <a:latin typeface="Calibri"/>
              </a:rPr>
              <a:t>انقر لتحرير نمط العنوان الرئيسي</a:t>
            </a:r>
            <a:endParaRPr lang="en-US" sz="2000" b="1" u="none" strike="noStrike">
              <a:solidFill>
                <a:schemeClr val="dk1"/>
              </a:solidFill>
              <a:effectLst/>
              <a:uFillTx/>
              <a:latin typeface="Calibri"/>
            </a:endParaRPr>
          </a:p>
        </p:txBody>
      </p:sp>
      <p:sp>
        <p:nvSpPr>
          <p:cNvPr id="51" name="PlaceHolder 2"/>
          <p:cNvSpPr>
            <a:spLocks noGrp="1"/>
          </p:cNvSpPr>
          <p:nvPr>
            <p:ph type="body"/>
          </p:nvPr>
        </p:nvSpPr>
        <p:spPr>
          <a:xfrm>
            <a:off x="3575160" y="272880"/>
            <a:ext cx="5111280" cy="5852880"/>
          </a:xfrm>
          <a:prstGeom prst="rect">
            <a:avLst/>
          </a:prstGeom>
          <a:noFill/>
          <a:ln w="0">
            <a:noFill/>
          </a:ln>
        </p:spPr>
        <p:txBody>
          <a:bodyPr lIns="91440" tIns="45720" rIns="91440" bIns="45720" anchor="t">
            <a:noAutofit/>
          </a:bodyPr>
          <a:lstStyle>
            <a:lvl1pPr algn="r" defTabSz="914400" rtl="1">
              <a:lnSpc>
                <a:spcPct val="100000"/>
              </a:lnSpc>
              <a:spcBef>
                <a:spcPts val="641"/>
              </a:spcBef>
              <a:buClr>
                <a:srgbClr val="000000"/>
              </a:buClr>
              <a:buFont typeface="Arial"/>
              <a:buChar char="•"/>
              <a:defRPr lang="ar-SA" sz="3200" b="0" u="none" strike="noStrike">
                <a:solidFill>
                  <a:schemeClr val="dk1"/>
                </a:solidFill>
                <a:effectLst/>
                <a:uFillTx/>
                <a:latin typeface="Calibri"/>
              </a:defRPr>
            </a:lvl1pPr>
            <a:lvl2pPr lvl="1" algn="r" defTabSz="914400" rtl="1">
              <a:lnSpc>
                <a:spcPct val="100000"/>
              </a:lnSpc>
              <a:spcBef>
                <a:spcPts val="561"/>
              </a:spcBef>
              <a:buClr>
                <a:srgbClr val="000000"/>
              </a:buClr>
              <a:buFont typeface="Arial"/>
              <a:buChar char="–"/>
              <a:defRPr lang="ar-SA" sz="2800" b="0" u="none" strike="noStrike">
                <a:solidFill>
                  <a:schemeClr val="dk1"/>
                </a:solidFill>
                <a:effectLst/>
                <a:uFillTx/>
                <a:latin typeface="Calibri"/>
              </a:defRPr>
            </a:lvl2pPr>
            <a:lvl3pPr lvl="2" algn="r" defTabSz="914400" rtl="1">
              <a:lnSpc>
                <a:spcPct val="100000"/>
              </a:lnSpc>
              <a:spcBef>
                <a:spcPts val="479"/>
              </a:spcBef>
              <a:buClr>
                <a:srgbClr val="000000"/>
              </a:buClr>
              <a:buFont typeface="Arial"/>
              <a:buChar char="•"/>
              <a:defRPr lang="ar-SA" sz="2400" b="0" u="none" strike="noStrike">
                <a:solidFill>
                  <a:schemeClr val="dk1"/>
                </a:solidFill>
                <a:effectLst/>
                <a:uFillTx/>
                <a:latin typeface="Calibri"/>
              </a:defRPr>
            </a:lvl3pPr>
            <a:lvl4pPr lvl="3" algn="r" defTabSz="914400" rtl="1">
              <a:lnSpc>
                <a:spcPct val="100000"/>
              </a:lnSpc>
              <a:spcBef>
                <a:spcPts val="400"/>
              </a:spcBef>
              <a:buClr>
                <a:srgbClr val="000000"/>
              </a:buClr>
              <a:buFont typeface="Arial"/>
              <a:buChar char="–"/>
              <a:defRPr lang="ar-SA" sz="2000" b="0" u="none" strike="noStrike">
                <a:solidFill>
                  <a:schemeClr val="dk1"/>
                </a:solidFill>
                <a:effectLst/>
                <a:uFillTx/>
                <a:latin typeface="Calibri"/>
              </a:defRPr>
            </a:lvl4pPr>
            <a:lvl5pPr lvl="4" algn="r" defTabSz="914400" rtl="1">
              <a:lnSpc>
                <a:spcPct val="100000"/>
              </a:lnSpc>
              <a:spcBef>
                <a:spcPts val="400"/>
              </a:spcBef>
              <a:buClr>
                <a:srgbClr val="000000"/>
              </a:buClr>
              <a:buFont typeface="Arial"/>
              <a:buChar char="»"/>
              <a:defRPr lang="ar-SA" sz="2000" b="0" u="none" strike="noStrike">
                <a:solidFill>
                  <a:schemeClr val="dk1"/>
                </a:solidFill>
                <a:effectLst/>
                <a:uFillTx/>
                <a:latin typeface="Calibri"/>
              </a:defRPr>
            </a:lvl5pPr>
          </a:lstStyle>
          <a:p>
            <a:pPr marL="343080" indent="-343080" algn="r" defTabSz="914400" rtl="1">
              <a:lnSpc>
                <a:spcPct val="100000"/>
              </a:lnSpc>
              <a:spcBef>
                <a:spcPts val="641"/>
              </a:spcBef>
              <a:buClr>
                <a:srgbClr val="000000"/>
              </a:buClr>
              <a:buFont typeface="Arial"/>
              <a:buChar char="•"/>
            </a:pPr>
            <a:r>
              <a:rPr lang="ar-SA" sz="3200" b="0" u="none" strike="noStrike">
                <a:solidFill>
                  <a:schemeClr val="dk1"/>
                </a:solidFill>
                <a:effectLst/>
                <a:uFillTx/>
                <a:latin typeface="Calibri"/>
              </a:rPr>
              <a:t>انقر لتحرير أنماط النص الرئيسي</a:t>
            </a:r>
            <a:endParaRPr lang="en-US" sz="3200" b="0" u="none" strike="noStrike">
              <a:solidFill>
                <a:schemeClr val="dk1"/>
              </a:solidFill>
              <a:effectLst/>
              <a:uFillTx/>
              <a:latin typeface="Calibri"/>
            </a:endParaRPr>
          </a:p>
          <a:p>
            <a:pPr marL="743040" lvl="1" indent="-285840" algn="r" defTabSz="914400" rtl="1">
              <a:lnSpc>
                <a:spcPct val="100000"/>
              </a:lnSpc>
              <a:spcBef>
                <a:spcPts val="561"/>
              </a:spcBef>
              <a:buClr>
                <a:srgbClr val="000000"/>
              </a:buClr>
              <a:buFont typeface="Arial"/>
              <a:buChar char="–"/>
            </a:pPr>
            <a:r>
              <a:rPr lang="ar-SA" sz="2800" b="0" u="none" strike="noStrike">
                <a:solidFill>
                  <a:schemeClr val="dk1"/>
                </a:solidFill>
                <a:effectLst/>
                <a:uFillTx/>
                <a:latin typeface="Calibri"/>
              </a:rPr>
              <a:t>المستوى الثاني</a:t>
            </a:r>
            <a:endParaRPr lang="en-US" sz="2800" b="0" u="none" strike="noStrike">
              <a:solidFill>
                <a:schemeClr val="dk1"/>
              </a:solidFill>
              <a:effectLst/>
              <a:uFillTx/>
              <a:latin typeface="Calibri"/>
            </a:endParaRPr>
          </a:p>
          <a:p>
            <a:pPr marL="1143000" lvl="2" indent="-228600" algn="r" defTabSz="914400" rtl="1">
              <a:lnSpc>
                <a:spcPct val="100000"/>
              </a:lnSpc>
              <a:spcBef>
                <a:spcPts val="479"/>
              </a:spcBef>
              <a:buClr>
                <a:srgbClr val="000000"/>
              </a:buClr>
              <a:buFont typeface="Arial"/>
              <a:buChar char="•"/>
            </a:pPr>
            <a:r>
              <a:rPr lang="ar-SA" sz="2400" b="0" u="none" strike="noStrike">
                <a:solidFill>
                  <a:schemeClr val="dk1"/>
                </a:solidFill>
                <a:effectLst/>
                <a:uFillTx/>
                <a:latin typeface="Calibri"/>
              </a:rPr>
              <a:t>المستوى الثالث</a:t>
            </a:r>
            <a:endParaRPr lang="en-US" sz="2400" b="0" u="none" strike="noStrike">
              <a:solidFill>
                <a:schemeClr val="dk1"/>
              </a:solidFill>
              <a:effectLst/>
              <a:uFillTx/>
              <a:latin typeface="Calibri"/>
            </a:endParaRPr>
          </a:p>
          <a:p>
            <a:pPr marL="1600200" lvl="3" indent="-228600" algn="r" defTabSz="914400" rtl="1">
              <a:lnSpc>
                <a:spcPct val="100000"/>
              </a:lnSpc>
              <a:spcBef>
                <a:spcPts val="400"/>
              </a:spcBef>
              <a:buClr>
                <a:srgbClr val="000000"/>
              </a:buClr>
              <a:buFont typeface="Arial"/>
              <a:buChar char="–"/>
            </a:pPr>
            <a:r>
              <a:rPr lang="ar-SA" sz="2000" b="0" u="none" strike="noStrike">
                <a:solidFill>
                  <a:schemeClr val="dk1"/>
                </a:solidFill>
                <a:effectLst/>
                <a:uFillTx/>
                <a:latin typeface="Calibri"/>
              </a:rPr>
              <a:t>المستوى الرابع</a:t>
            </a:r>
            <a:endParaRPr lang="en-US" sz="2000" b="0" u="none" strike="noStrike">
              <a:solidFill>
                <a:schemeClr val="dk1"/>
              </a:solidFill>
              <a:effectLst/>
              <a:uFillTx/>
              <a:latin typeface="Calibri"/>
            </a:endParaRPr>
          </a:p>
          <a:p>
            <a:pPr marL="2057400" lvl="4" indent="-228600" algn="r" defTabSz="914400" rtl="1">
              <a:lnSpc>
                <a:spcPct val="100000"/>
              </a:lnSpc>
              <a:spcBef>
                <a:spcPts val="400"/>
              </a:spcBef>
              <a:buClr>
                <a:srgbClr val="000000"/>
              </a:buClr>
              <a:buFont typeface="Arial"/>
              <a:buChar char="»"/>
            </a:pPr>
            <a:r>
              <a:rPr lang="ar-SA" sz="2000" b="0" u="none" strike="noStrike">
                <a:solidFill>
                  <a:schemeClr val="dk1"/>
                </a:solidFill>
                <a:effectLst/>
                <a:uFillTx/>
                <a:latin typeface="Calibri"/>
              </a:rPr>
              <a:t>المستوى الخامس</a:t>
            </a:r>
            <a:endParaRPr lang="en-US" sz="2000" b="0" u="none" strike="noStrike">
              <a:solidFill>
                <a:schemeClr val="dk1"/>
              </a:solidFill>
              <a:effectLst/>
              <a:uFillTx/>
              <a:latin typeface="Calibri"/>
            </a:endParaRPr>
          </a:p>
        </p:txBody>
      </p:sp>
      <p:sp>
        <p:nvSpPr>
          <p:cNvPr id="52" name="PlaceHolder 3"/>
          <p:cNvSpPr>
            <a:spLocks noGrp="1"/>
          </p:cNvSpPr>
          <p:nvPr>
            <p:ph type="body"/>
          </p:nvPr>
        </p:nvSpPr>
        <p:spPr>
          <a:xfrm>
            <a:off x="457200" y="1434960"/>
            <a:ext cx="3007800" cy="4690800"/>
          </a:xfrm>
          <a:prstGeom prst="rect">
            <a:avLst/>
          </a:prstGeom>
          <a:noFill/>
          <a:ln w="0">
            <a:noFill/>
          </a:ln>
        </p:spPr>
        <p:txBody>
          <a:bodyPr lIns="91440" tIns="45720" rIns="91440" bIns="45720" anchor="t">
            <a:noAutofit/>
          </a:bodyPr>
          <a:lstStyle>
            <a:lvl1pPr indent="0" algn="r" defTabSz="914400" rtl="1">
              <a:lnSpc>
                <a:spcPct val="100000"/>
              </a:lnSpc>
              <a:spcBef>
                <a:spcPts val="281"/>
              </a:spcBef>
              <a:buNone/>
              <a:tabLst>
                <a:tab pos="0" algn="l"/>
              </a:tabLst>
              <a:defRPr lang="ar-SA" sz="1400" b="0" u="none" strike="noStrike">
                <a:solidFill>
                  <a:schemeClr val="dk1"/>
                </a:solidFill>
                <a:effectLst/>
                <a:uFillTx/>
                <a:latin typeface="Calibri"/>
              </a:defRPr>
            </a:lvl1pPr>
          </a:lstStyle>
          <a:p>
            <a:pPr indent="0" algn="r" defTabSz="914400" rtl="1">
              <a:lnSpc>
                <a:spcPct val="100000"/>
              </a:lnSpc>
              <a:spcBef>
                <a:spcPts val="281"/>
              </a:spcBef>
              <a:buNone/>
              <a:tabLst>
                <a:tab pos="0" algn="l"/>
              </a:tabLst>
            </a:pPr>
            <a:r>
              <a:rPr lang="ar-SA" sz="1400" b="0" u="none" strike="noStrike">
                <a:solidFill>
                  <a:schemeClr val="dk1"/>
                </a:solidFill>
                <a:effectLst/>
                <a:uFillTx/>
                <a:latin typeface="Calibri"/>
              </a:rPr>
              <a:t>انقر لتحرير أنماط النص الرئيسي</a:t>
            </a:r>
            <a:endParaRPr lang="en-US" sz="1400" b="0" u="none" strike="noStrike">
              <a:solidFill>
                <a:schemeClr val="dk1"/>
              </a:solidFill>
              <a:effectLst/>
              <a:uFillTx/>
              <a:latin typeface="Calibri"/>
            </a:endParaRPr>
          </a:p>
        </p:txBody>
      </p:sp>
      <p:sp>
        <p:nvSpPr>
          <p:cNvPr id="53" name="PlaceHolder 4"/>
          <p:cNvSpPr>
            <a:spLocks noGrp="1"/>
          </p:cNvSpPr>
          <p:nvPr>
            <p:ph type="dt" idx="28"/>
          </p:nvPr>
        </p:nvSpPr>
        <p:spPr>
          <a:xfrm>
            <a:off x="6553080" y="6356520"/>
            <a:ext cx="2133360" cy="364680"/>
          </a:xfrm>
          <a:prstGeom prst="rect">
            <a:avLst/>
          </a:prstGeom>
          <a:noFill/>
          <a:ln w="0">
            <a:noFill/>
          </a:ln>
        </p:spPr>
        <p:txBody>
          <a:bodyPr lIns="91440" tIns="45720" rIns="91440" bIns="45720" anchor="ctr">
            <a:noAutofit/>
          </a:bodyPr>
          <a:lstStyle>
            <a:lvl1pPr indent="0" algn="r" defTabSz="914400" rtl="1">
              <a:lnSpc>
                <a:spcPct val="100000"/>
              </a:lnSpc>
              <a:buNone/>
              <a:defRPr lang="en-US" sz="1200" b="0" u="none" strike="noStrike">
                <a:solidFill>
                  <a:schemeClr val="dk1">
                    <a:tint val="75000"/>
                  </a:schemeClr>
                </a:solidFill>
                <a:effectLst/>
                <a:uFillTx/>
                <a:latin typeface="Calibri"/>
              </a:defRPr>
            </a:lvl1pPr>
          </a:lstStyle>
          <a:p>
            <a:pPr indent="0" algn="r" defTabSz="914400" rtl="1">
              <a:lnSpc>
                <a:spcPct val="100000"/>
              </a:lnSpc>
              <a:buNone/>
            </a:pPr>
            <a:r>
              <a:rPr lang="en-US" sz="1200" b="0" u="none" strike="noStrike">
                <a:solidFill>
                  <a:schemeClr val="dk1">
                    <a:tint val="75000"/>
                  </a:schemeClr>
                </a:solidFill>
                <a:effectLst/>
                <a:uFillTx/>
                <a:latin typeface="Calibri"/>
              </a:rPr>
              <a:t>&lt;date/time&gt;</a:t>
            </a:r>
            <a:endParaRPr lang="en-US" sz="1200" b="0" u="none" strike="noStrike">
              <a:solidFill>
                <a:srgbClr val="000000"/>
              </a:solidFill>
              <a:effectLst/>
              <a:uFillTx/>
              <a:latin typeface="Times New Roman"/>
            </a:endParaRPr>
          </a:p>
        </p:txBody>
      </p:sp>
      <p:sp>
        <p:nvSpPr>
          <p:cNvPr id="54" name="PlaceHolder 5"/>
          <p:cNvSpPr>
            <a:spLocks noGrp="1"/>
          </p:cNvSpPr>
          <p:nvPr>
            <p:ph type="ftr" idx="29"/>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Times New Roman"/>
              </a:defRPr>
            </a:lvl1pPr>
          </a:lstStyle>
          <a:p>
            <a:pPr indent="0" algn="ctr">
              <a:buNone/>
            </a:pPr>
            <a:r>
              <a:rPr lang="en-US" sz="1400" b="0" u="none" strike="noStrike">
                <a:solidFill>
                  <a:srgbClr val="000000"/>
                </a:solidFill>
                <a:effectLst/>
                <a:uFillTx/>
                <a:latin typeface="Times New Roman"/>
              </a:rPr>
              <a:t>&lt;footer&gt;</a:t>
            </a:r>
            <a:endParaRPr lang="en-US" sz="1400" b="0" u="none" strike="noStrike">
              <a:solidFill>
                <a:srgbClr val="000000"/>
              </a:solidFill>
              <a:effectLst/>
              <a:uFillTx/>
              <a:latin typeface="Times New Roman"/>
            </a:endParaRPr>
          </a:p>
        </p:txBody>
      </p:sp>
      <p:sp>
        <p:nvSpPr>
          <p:cNvPr id="55" name="PlaceHolder 6"/>
          <p:cNvSpPr>
            <a:spLocks noGrp="1"/>
          </p:cNvSpPr>
          <p:nvPr>
            <p:ph type="sldNum" idx="30"/>
          </p:nvPr>
        </p:nvSpPr>
        <p:spPr>
          <a:xfrm>
            <a:off x="457200" y="6356520"/>
            <a:ext cx="2133360" cy="364680"/>
          </a:xfrm>
          <a:prstGeom prst="rect">
            <a:avLst/>
          </a:prstGeom>
          <a:noFill/>
          <a:ln w="0">
            <a:noFill/>
          </a:ln>
        </p:spPr>
        <p:txBody>
          <a:bodyPr lIns="91440" tIns="45720" rIns="91440" bIns="45720" anchor="ctr">
            <a:noAutofit/>
          </a:bodyPr>
          <a:lstStyle>
            <a:lvl1pPr indent="0" algn="l" defTabSz="914400" rtl="1">
              <a:lnSpc>
                <a:spcPct val="100000"/>
              </a:lnSpc>
              <a:buNone/>
              <a:defRPr lang="en-US" sz="1200" b="0" u="none" strike="noStrike">
                <a:solidFill>
                  <a:schemeClr val="dk1">
                    <a:tint val="75000"/>
                  </a:schemeClr>
                </a:solidFill>
                <a:effectLst/>
                <a:uFillTx/>
                <a:latin typeface="Calibri"/>
              </a:defRPr>
            </a:lvl1pPr>
          </a:lstStyle>
          <a:p>
            <a:pPr indent="0" algn="l" defTabSz="914400" rtl="1">
              <a:lnSpc>
                <a:spcPct val="100000"/>
              </a:lnSpc>
              <a:buNone/>
            </a:pPr>
            <a:fld id="{28B5976B-13B9-4522-BF93-A23D95FA3DF7}" type="slidenum">
              <a:rPr lang="en-US" sz="1200" b="0" u="none" strike="noStrike">
                <a:solidFill>
                  <a:schemeClr val="dk1">
                    <a:tint val="75000"/>
                  </a:schemeClr>
                </a:solidFill>
                <a:effectLst/>
                <a:uFillTx/>
                <a:latin typeface="Calibri"/>
              </a:rPr>
              <a:t>&lt;number&gt;</a:t>
            </a:fld>
            <a:endParaRPr lang="en-US" sz="1200" b="0" u="none" strike="noStrike">
              <a:solidFill>
                <a:srgbClr val="000000"/>
              </a:solidFill>
              <a:effectLst/>
              <a:uFillTx/>
              <a:latin typeface="Times New Roman"/>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صورة ذو تسمية توضيحية">
    <p:bg>
      <p:bgPr>
        <a:solidFill>
          <a:srgbClr val="FFFFFF"/>
        </a:solidFill>
      </p:bgPr>
    </p:bg>
    <p:spTree>
      <p:nvGrpSpPr>
        <p:cNvPr id="1" name=""/>
        <p:cNvGrpSpPr/>
        <p:nvPr/>
      </p:nvGrpSpPr>
      <p:grpSpPr>
        <a:xfrm>
          <a:off x="0" y="0"/>
          <a:ext cx="0" cy="0"/>
          <a:chOff x="0" y="0"/>
          <a:chExt cx="0" cy="0"/>
        </a:xfrm>
      </p:grpSpPr>
      <p:sp>
        <p:nvSpPr>
          <p:cNvPr id="56" name="PlaceHolder 1"/>
          <p:cNvSpPr>
            <a:spLocks noGrp="1"/>
          </p:cNvSpPr>
          <p:nvPr>
            <p:ph type="title"/>
          </p:nvPr>
        </p:nvSpPr>
        <p:spPr>
          <a:xfrm>
            <a:off x="1792440" y="4800600"/>
            <a:ext cx="5486040" cy="566280"/>
          </a:xfrm>
          <a:prstGeom prst="rect">
            <a:avLst/>
          </a:prstGeom>
          <a:noFill/>
          <a:ln w="0">
            <a:noFill/>
          </a:ln>
        </p:spPr>
        <p:txBody>
          <a:bodyPr lIns="91440" tIns="45720" rIns="91440" bIns="45720" anchor="b">
            <a:noAutofit/>
          </a:bodyPr>
          <a:lstStyle>
            <a:lvl1pPr indent="0" algn="r" defTabSz="914400" rtl="1">
              <a:lnSpc>
                <a:spcPct val="100000"/>
              </a:lnSpc>
              <a:buNone/>
              <a:defRPr lang="ar-SA" sz="2000" b="1" u="none" strike="noStrike">
                <a:solidFill>
                  <a:schemeClr val="dk1"/>
                </a:solidFill>
                <a:effectLst/>
                <a:uFillTx/>
                <a:latin typeface="Calibri"/>
              </a:defRPr>
            </a:lvl1pPr>
          </a:lstStyle>
          <a:p>
            <a:pPr indent="0" algn="r" defTabSz="914400" rtl="1">
              <a:lnSpc>
                <a:spcPct val="100000"/>
              </a:lnSpc>
              <a:buNone/>
            </a:pPr>
            <a:r>
              <a:rPr lang="ar-SA" sz="2000" b="1" u="none" strike="noStrike">
                <a:solidFill>
                  <a:schemeClr val="dk1"/>
                </a:solidFill>
                <a:effectLst/>
                <a:uFillTx/>
                <a:latin typeface="Calibri"/>
              </a:rPr>
              <a:t>انقر لتحرير نمط العنوان الرئيسي</a:t>
            </a:r>
            <a:endParaRPr lang="en-US" sz="2000" b="1" u="none" strike="noStrike">
              <a:solidFill>
                <a:schemeClr val="dk1"/>
              </a:solidFill>
              <a:effectLst/>
              <a:uFillTx/>
              <a:latin typeface="Calibri"/>
            </a:endParaRPr>
          </a:p>
        </p:txBody>
      </p:sp>
      <p:sp>
        <p:nvSpPr>
          <p:cNvPr id="57" name="PlaceHolder 2"/>
          <p:cNvSpPr>
            <a:spLocks noGrp="1"/>
          </p:cNvSpPr>
          <p:nvPr>
            <p:ph type="body"/>
          </p:nvPr>
        </p:nvSpPr>
        <p:spPr>
          <a:xfrm>
            <a:off x="1792440" y="612720"/>
            <a:ext cx="5486040" cy="4114440"/>
          </a:xfrm>
          <a:prstGeom prst="rect">
            <a:avLst/>
          </a:prstGeom>
          <a:noFill/>
          <a:ln w="0">
            <a:noFill/>
          </a:ln>
        </p:spPr>
        <p:txBody>
          <a:bodyPr lIns="90000" tIns="45000" rIns="90000" bIns="45000" anchor="t">
            <a:noAutofit/>
          </a:bodyPr>
          <a:lstStyle>
            <a:lvl1pPr algn="l" defTabSz="914400" rtl="1">
              <a:spcBef>
                <a:spcPts val="281"/>
              </a:spcBef>
              <a:buClr>
                <a:srgbClr val="000000"/>
              </a:buClr>
              <a:buFont typeface="Arial"/>
              <a:buChar char="•"/>
              <a:tabLst>
                <a:tab pos="0" algn="l"/>
              </a:tabLst>
              <a:defRPr lang="en-US" sz="3200" b="0" u="none" strike="noStrike">
                <a:solidFill>
                  <a:schemeClr val="dk1"/>
                </a:solidFill>
                <a:effectLst/>
                <a:uFillTx/>
                <a:latin typeface="Calibri"/>
              </a:defRPr>
            </a:lvl1pPr>
            <a:lvl2pPr lvl="1" algn="l" defTabSz="914400" rtl="1">
              <a:spcBef>
                <a:spcPts val="561"/>
              </a:spcBef>
              <a:buClr>
                <a:srgbClr val="000000"/>
              </a:buClr>
              <a:buSzPct val="75000"/>
              <a:buFont typeface="Symbol" charset="2"/>
              <a:buChar char=""/>
              <a:defRPr lang="en-US" sz="3200" b="0" u="none" strike="noStrike">
                <a:solidFill>
                  <a:schemeClr val="dk1"/>
                </a:solidFill>
                <a:effectLst/>
                <a:uFillTx/>
                <a:latin typeface="Calibri"/>
              </a:defRPr>
            </a:lvl2pPr>
            <a:lvl3pPr lvl="2" algn="l" defTabSz="914400" rtl="1">
              <a:spcBef>
                <a:spcPts val="479"/>
              </a:spcBef>
              <a:buClr>
                <a:srgbClr val="000000"/>
              </a:buClr>
              <a:buSzPct val="45000"/>
              <a:buFont typeface="Wingdings" charset="2"/>
              <a:buChar char=""/>
              <a:defRPr lang="en-US" sz="3200" b="0" u="none" strike="noStrike">
                <a:solidFill>
                  <a:schemeClr val="dk1"/>
                </a:solidFill>
                <a:effectLst/>
                <a:uFillTx/>
                <a:latin typeface="Calibri"/>
              </a:defRPr>
            </a:lvl3pPr>
            <a:lvl4pPr lvl="3" algn="l" defTabSz="914400" rtl="1">
              <a:spcBef>
                <a:spcPts val="400"/>
              </a:spcBef>
              <a:buClr>
                <a:srgbClr val="000000"/>
              </a:buClr>
              <a:buSzPct val="75000"/>
              <a:buFont typeface="Symbol" charset="2"/>
              <a:buChar char=""/>
              <a:defRPr lang="en-US" sz="3200" b="0" u="none" strike="noStrike">
                <a:solidFill>
                  <a:schemeClr val="dk1"/>
                </a:solidFill>
                <a:effectLst/>
                <a:uFillTx/>
                <a:latin typeface="Calibri"/>
              </a:defRPr>
            </a:lvl4pPr>
            <a:lvl5pPr lvl="4" algn="l" defTabSz="914400" rtl="1">
              <a:spcBef>
                <a:spcPts val="400"/>
              </a:spcBef>
              <a:buClr>
                <a:srgbClr val="000000"/>
              </a:buClr>
              <a:buSzPct val="45000"/>
              <a:buFont typeface="Wingdings" charset="2"/>
              <a:buChar char=""/>
              <a:defRPr lang="en-US" sz="3200" b="0" u="none" strike="noStrike">
                <a:solidFill>
                  <a:schemeClr val="dk1"/>
                </a:solidFill>
                <a:effectLst/>
                <a:uFillTx/>
                <a:latin typeface="Calibri"/>
              </a:defRPr>
            </a:lvl5pPr>
            <a:lvl6pPr lvl="5" algn="l" defTabSz="914400" rtl="1">
              <a:spcBef>
                <a:spcPts val="283"/>
              </a:spcBef>
              <a:buClr>
                <a:srgbClr val="000000"/>
              </a:buClr>
              <a:buSzPct val="45000"/>
              <a:buFont typeface="Wingdings" charset="2"/>
              <a:buChar char=""/>
              <a:defRPr lang="en-US" sz="3200" b="0" u="none" strike="noStrike">
                <a:solidFill>
                  <a:schemeClr val="dk1"/>
                </a:solidFill>
                <a:effectLst/>
                <a:uFillTx/>
                <a:latin typeface="Calibri"/>
              </a:defRPr>
            </a:lvl6pPr>
            <a:lvl7pPr lvl="6" algn="l" defTabSz="914400" rtl="1">
              <a:spcBef>
                <a:spcPts val="283"/>
              </a:spcBef>
              <a:buClr>
                <a:srgbClr val="000000"/>
              </a:buClr>
              <a:buSzPct val="45000"/>
              <a:buFont typeface="Wingdings" charset="2"/>
              <a:buChar char=""/>
              <a:defRPr lang="en-US" sz="3200" b="0" u="none" strike="noStrike">
                <a:solidFill>
                  <a:schemeClr val="dk1"/>
                </a:solidFill>
                <a:effectLst/>
                <a:uFillTx/>
                <a:latin typeface="Calibri"/>
              </a:defRPr>
            </a:lvl7pPr>
          </a:lstStyle>
          <a:p>
            <a:pPr algn="l" defTabSz="914400" rtl="1">
              <a:spcBef>
                <a:spcPts val="281"/>
              </a:spcBef>
              <a:buClr>
                <a:srgbClr val="000000"/>
              </a:buClr>
              <a:buFont typeface="Arial"/>
              <a:buChar char="•"/>
              <a:tabLst>
                <a:tab pos="0" algn="l"/>
              </a:tabLst>
            </a:pPr>
            <a:r>
              <a:rPr lang="en-US" sz="3200" b="0" u="none" strike="noStrike">
                <a:solidFill>
                  <a:schemeClr val="dk1"/>
                </a:solidFill>
                <a:effectLst/>
                <a:uFillTx/>
                <a:latin typeface="Calibri"/>
              </a:rPr>
              <a:t>Click to edit the outline text format</a:t>
            </a:r>
            <a:endParaRPr lang="en-US" sz="3200" b="0" u="none" strike="noStrike">
              <a:solidFill>
                <a:schemeClr val="dk1"/>
              </a:solidFill>
              <a:effectLst/>
              <a:uFillTx/>
              <a:latin typeface="Calibri"/>
            </a:endParaRPr>
          </a:p>
          <a:p>
            <a:pPr marL="457200" lvl="1" algn="l" defTabSz="914400" rtl="1">
              <a:spcBef>
                <a:spcPts val="561"/>
              </a:spcBef>
              <a:buClr>
                <a:srgbClr val="000000"/>
              </a:buClr>
              <a:buSzPct val="75000"/>
              <a:buFont typeface="Symbol" charset="2"/>
              <a:buChar char=""/>
            </a:pPr>
            <a:r>
              <a:rPr lang="en-US" sz="3200" b="0" u="none" strike="noStrike">
                <a:solidFill>
                  <a:schemeClr val="dk1"/>
                </a:solidFill>
                <a:effectLst/>
                <a:uFillTx/>
                <a:latin typeface="Calibri"/>
              </a:rPr>
              <a:t>Second Outline Level</a:t>
            </a:r>
            <a:endParaRPr lang="en-US" sz="3200" b="0" u="none" strike="noStrike">
              <a:solidFill>
                <a:schemeClr val="dk1"/>
              </a:solidFill>
              <a:effectLst/>
              <a:uFillTx/>
              <a:latin typeface="Calibri"/>
            </a:endParaRPr>
          </a:p>
          <a:p>
            <a:pPr marL="914400" lvl="2" algn="l" defTabSz="914400" rtl="1">
              <a:spcBef>
                <a:spcPts val="479"/>
              </a:spcBef>
              <a:buClr>
                <a:srgbClr val="000000"/>
              </a:buClr>
              <a:buSzPct val="45000"/>
              <a:buFont typeface="Wingdings" charset="2"/>
              <a:buChar char=""/>
            </a:pPr>
            <a:r>
              <a:rPr lang="en-US" sz="3200" b="0" u="none" strike="noStrike">
                <a:solidFill>
                  <a:schemeClr val="dk1"/>
                </a:solidFill>
                <a:effectLst/>
                <a:uFillTx/>
                <a:latin typeface="Calibri"/>
              </a:rPr>
              <a:t>Third Outline Level</a:t>
            </a:r>
            <a:endParaRPr lang="en-US" sz="3200" b="0" u="none" strike="noStrike">
              <a:solidFill>
                <a:schemeClr val="dk1"/>
              </a:solidFill>
              <a:effectLst/>
              <a:uFillTx/>
              <a:latin typeface="Calibri"/>
            </a:endParaRPr>
          </a:p>
          <a:p>
            <a:pPr marL="1371600" lvl="3" algn="l" defTabSz="914400" rtl="1">
              <a:spcBef>
                <a:spcPts val="400"/>
              </a:spcBef>
              <a:buClr>
                <a:srgbClr val="000000"/>
              </a:buClr>
              <a:buSzPct val="75000"/>
              <a:buFont typeface="Symbol" charset="2"/>
              <a:buChar char=""/>
            </a:pPr>
            <a:r>
              <a:rPr lang="en-US" sz="3200" b="0" u="none" strike="noStrike">
                <a:solidFill>
                  <a:schemeClr val="dk1"/>
                </a:solidFill>
                <a:effectLst/>
                <a:uFillTx/>
                <a:latin typeface="Calibri"/>
              </a:rPr>
              <a:t>Fourth Outline Level</a:t>
            </a:r>
            <a:endParaRPr lang="en-US" sz="3200" b="0" u="none" strike="noStrike">
              <a:solidFill>
                <a:schemeClr val="dk1"/>
              </a:solidFill>
              <a:effectLst/>
              <a:uFillTx/>
              <a:latin typeface="Calibri"/>
            </a:endParaRPr>
          </a:p>
          <a:p>
            <a:pPr marL="1828800" lvl="4" algn="l" defTabSz="914400" rtl="1">
              <a:spcBef>
                <a:spcPts val="400"/>
              </a:spcBef>
              <a:buClr>
                <a:srgbClr val="000000"/>
              </a:buClr>
              <a:buSzPct val="45000"/>
              <a:buFont typeface="Wingdings" charset="2"/>
              <a:buChar char=""/>
            </a:pPr>
            <a:r>
              <a:rPr lang="en-US" sz="3200" b="0" u="none" strike="noStrike">
                <a:solidFill>
                  <a:schemeClr val="dk1"/>
                </a:solidFill>
                <a:effectLst/>
                <a:uFillTx/>
                <a:latin typeface="Calibri"/>
              </a:rPr>
              <a:t>Fifth Outline Level</a:t>
            </a:r>
            <a:endParaRPr lang="en-US" sz="3200" b="0" u="none" strike="noStrike">
              <a:solidFill>
                <a:schemeClr val="dk1"/>
              </a:solidFill>
              <a:effectLst/>
              <a:uFillTx/>
              <a:latin typeface="Calibri"/>
            </a:endParaRPr>
          </a:p>
          <a:p>
            <a:pPr marL="2286000" lvl="5" algn="l" defTabSz="914400" rtl="1">
              <a:spcBef>
                <a:spcPts val="283"/>
              </a:spcBef>
              <a:buClr>
                <a:srgbClr val="000000"/>
              </a:buClr>
              <a:buSzPct val="45000"/>
              <a:buFont typeface="Wingdings" charset="2"/>
              <a:buChar char=""/>
            </a:pPr>
            <a:r>
              <a:rPr lang="en-US" sz="3200" b="0" u="none" strike="noStrike">
                <a:solidFill>
                  <a:schemeClr val="dk1"/>
                </a:solidFill>
                <a:effectLst/>
                <a:uFillTx/>
                <a:latin typeface="Calibri"/>
              </a:rPr>
              <a:t>Sixth Outline Level</a:t>
            </a:r>
            <a:endParaRPr lang="en-US" sz="3200" b="0" u="none" strike="noStrike">
              <a:solidFill>
                <a:schemeClr val="dk1"/>
              </a:solidFill>
              <a:effectLst/>
              <a:uFillTx/>
              <a:latin typeface="Calibri"/>
            </a:endParaRPr>
          </a:p>
          <a:p>
            <a:pPr marL="2743200" lvl="6" algn="l" defTabSz="914400" rtl="1">
              <a:spcBef>
                <a:spcPts val="283"/>
              </a:spcBef>
              <a:buClr>
                <a:srgbClr val="000000"/>
              </a:buClr>
              <a:buSzPct val="45000"/>
              <a:buFont typeface="Wingdings" charset="2"/>
              <a:buChar char=""/>
            </a:pPr>
            <a:r>
              <a:rPr lang="en-US" sz="3200" b="0" u="none" strike="noStrike">
                <a:solidFill>
                  <a:schemeClr val="dk1"/>
                </a:solidFill>
                <a:effectLst/>
                <a:uFillTx/>
                <a:latin typeface="Calibri"/>
              </a:rPr>
              <a:t>Seventh Outline Level</a:t>
            </a:r>
            <a:endParaRPr lang="en-US" sz="3200" b="0" u="none" strike="noStrike">
              <a:solidFill>
                <a:schemeClr val="dk1"/>
              </a:solidFill>
              <a:effectLst/>
              <a:uFillTx/>
              <a:latin typeface="Calibri"/>
            </a:endParaRPr>
          </a:p>
        </p:txBody>
      </p:sp>
      <p:sp>
        <p:nvSpPr>
          <p:cNvPr id="58" name="PlaceHolder 3"/>
          <p:cNvSpPr>
            <a:spLocks noGrp="1"/>
          </p:cNvSpPr>
          <p:nvPr>
            <p:ph type="body"/>
          </p:nvPr>
        </p:nvSpPr>
        <p:spPr>
          <a:xfrm>
            <a:off x="1792440" y="5367240"/>
            <a:ext cx="5486040" cy="804600"/>
          </a:xfrm>
          <a:prstGeom prst="rect">
            <a:avLst/>
          </a:prstGeom>
          <a:noFill/>
          <a:ln w="0">
            <a:noFill/>
          </a:ln>
        </p:spPr>
        <p:txBody>
          <a:bodyPr lIns="91440" tIns="45720" rIns="91440" bIns="45720" anchor="t">
            <a:noAutofit/>
          </a:bodyPr>
          <a:lstStyle>
            <a:lvl1pPr indent="0" algn="r" defTabSz="914400" rtl="1">
              <a:lnSpc>
                <a:spcPct val="100000"/>
              </a:lnSpc>
              <a:spcBef>
                <a:spcPts val="281"/>
              </a:spcBef>
              <a:buNone/>
              <a:tabLst>
                <a:tab pos="0" algn="l"/>
              </a:tabLst>
              <a:defRPr lang="ar-SA" sz="1400" b="0" u="none" strike="noStrike">
                <a:solidFill>
                  <a:schemeClr val="dk1"/>
                </a:solidFill>
                <a:effectLst/>
                <a:uFillTx/>
                <a:latin typeface="Calibri"/>
              </a:defRPr>
            </a:lvl1pPr>
          </a:lstStyle>
          <a:p>
            <a:pPr indent="0" algn="r" defTabSz="914400" rtl="1">
              <a:lnSpc>
                <a:spcPct val="100000"/>
              </a:lnSpc>
              <a:spcBef>
                <a:spcPts val="281"/>
              </a:spcBef>
              <a:buNone/>
              <a:tabLst>
                <a:tab pos="0" algn="l"/>
              </a:tabLst>
            </a:pPr>
            <a:r>
              <a:rPr lang="ar-SA" sz="1400" b="0" u="none" strike="noStrike">
                <a:solidFill>
                  <a:schemeClr val="dk1"/>
                </a:solidFill>
                <a:effectLst/>
                <a:uFillTx/>
                <a:latin typeface="Calibri"/>
              </a:rPr>
              <a:t>انقر لتحرير أنماط النص الرئيسي</a:t>
            </a:r>
            <a:endParaRPr lang="en-US" sz="1400" b="0" u="none" strike="noStrike">
              <a:solidFill>
                <a:schemeClr val="dk1"/>
              </a:solidFill>
              <a:effectLst/>
              <a:uFillTx/>
              <a:latin typeface="Calibri"/>
            </a:endParaRPr>
          </a:p>
        </p:txBody>
      </p:sp>
      <p:sp>
        <p:nvSpPr>
          <p:cNvPr id="59" name="PlaceHolder 4"/>
          <p:cNvSpPr>
            <a:spLocks noGrp="1"/>
          </p:cNvSpPr>
          <p:nvPr>
            <p:ph type="dt" idx="31"/>
          </p:nvPr>
        </p:nvSpPr>
        <p:spPr>
          <a:xfrm>
            <a:off x="6553080" y="6356520"/>
            <a:ext cx="2133360" cy="364680"/>
          </a:xfrm>
          <a:prstGeom prst="rect">
            <a:avLst/>
          </a:prstGeom>
          <a:noFill/>
          <a:ln w="0">
            <a:noFill/>
          </a:ln>
        </p:spPr>
        <p:txBody>
          <a:bodyPr lIns="91440" tIns="45720" rIns="91440" bIns="45720" anchor="ctr">
            <a:noAutofit/>
          </a:bodyPr>
          <a:lstStyle>
            <a:lvl1pPr indent="0" algn="r" defTabSz="914400" rtl="1">
              <a:lnSpc>
                <a:spcPct val="100000"/>
              </a:lnSpc>
              <a:buNone/>
              <a:defRPr lang="en-US" sz="1200" b="0" u="none" strike="noStrike">
                <a:solidFill>
                  <a:schemeClr val="dk1">
                    <a:tint val="75000"/>
                  </a:schemeClr>
                </a:solidFill>
                <a:effectLst/>
                <a:uFillTx/>
                <a:latin typeface="Calibri"/>
              </a:defRPr>
            </a:lvl1pPr>
          </a:lstStyle>
          <a:p>
            <a:pPr indent="0" algn="r" defTabSz="914400" rtl="1">
              <a:lnSpc>
                <a:spcPct val="100000"/>
              </a:lnSpc>
              <a:buNone/>
            </a:pPr>
            <a:r>
              <a:rPr lang="en-US" sz="1200" b="0" u="none" strike="noStrike">
                <a:solidFill>
                  <a:schemeClr val="dk1">
                    <a:tint val="75000"/>
                  </a:schemeClr>
                </a:solidFill>
                <a:effectLst/>
                <a:uFillTx/>
                <a:latin typeface="Calibri"/>
              </a:rPr>
              <a:t>&lt;date/time&gt;</a:t>
            </a:r>
            <a:endParaRPr lang="en-US" sz="1200" b="0" u="none" strike="noStrike">
              <a:solidFill>
                <a:srgbClr val="000000"/>
              </a:solidFill>
              <a:effectLst/>
              <a:uFillTx/>
              <a:latin typeface="Times New Roman"/>
            </a:endParaRPr>
          </a:p>
        </p:txBody>
      </p:sp>
      <p:sp>
        <p:nvSpPr>
          <p:cNvPr id="60" name="PlaceHolder 5"/>
          <p:cNvSpPr>
            <a:spLocks noGrp="1"/>
          </p:cNvSpPr>
          <p:nvPr>
            <p:ph type="ftr" idx="32"/>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Times New Roman"/>
              </a:defRPr>
            </a:lvl1pPr>
          </a:lstStyle>
          <a:p>
            <a:pPr indent="0" algn="ctr">
              <a:buNone/>
            </a:pPr>
            <a:r>
              <a:rPr lang="en-US" sz="1400" b="0" u="none" strike="noStrike">
                <a:solidFill>
                  <a:srgbClr val="000000"/>
                </a:solidFill>
                <a:effectLst/>
                <a:uFillTx/>
                <a:latin typeface="Times New Roman"/>
              </a:rPr>
              <a:t>&lt;footer&gt;</a:t>
            </a:r>
            <a:endParaRPr lang="en-US" sz="1400" b="0" u="none" strike="noStrike">
              <a:solidFill>
                <a:srgbClr val="000000"/>
              </a:solidFill>
              <a:effectLst/>
              <a:uFillTx/>
              <a:latin typeface="Times New Roman"/>
            </a:endParaRPr>
          </a:p>
        </p:txBody>
      </p:sp>
      <p:sp>
        <p:nvSpPr>
          <p:cNvPr id="61" name="PlaceHolder 6"/>
          <p:cNvSpPr>
            <a:spLocks noGrp="1"/>
          </p:cNvSpPr>
          <p:nvPr>
            <p:ph type="sldNum" idx="33"/>
          </p:nvPr>
        </p:nvSpPr>
        <p:spPr>
          <a:xfrm>
            <a:off x="457200" y="6356520"/>
            <a:ext cx="2133360" cy="364680"/>
          </a:xfrm>
          <a:prstGeom prst="rect">
            <a:avLst/>
          </a:prstGeom>
          <a:noFill/>
          <a:ln w="0">
            <a:noFill/>
          </a:ln>
        </p:spPr>
        <p:txBody>
          <a:bodyPr lIns="91440" tIns="45720" rIns="91440" bIns="45720" anchor="ctr">
            <a:noAutofit/>
          </a:bodyPr>
          <a:lstStyle>
            <a:lvl1pPr indent="0" algn="l" defTabSz="914400" rtl="1">
              <a:lnSpc>
                <a:spcPct val="100000"/>
              </a:lnSpc>
              <a:buNone/>
              <a:defRPr lang="en-US" sz="1200" b="0" u="none" strike="noStrike">
                <a:solidFill>
                  <a:schemeClr val="dk1">
                    <a:tint val="75000"/>
                  </a:schemeClr>
                </a:solidFill>
                <a:effectLst/>
                <a:uFillTx/>
                <a:latin typeface="Calibri"/>
              </a:defRPr>
            </a:lvl1pPr>
          </a:lstStyle>
          <a:p>
            <a:pPr indent="0" algn="l" defTabSz="914400" rtl="1">
              <a:lnSpc>
                <a:spcPct val="100000"/>
              </a:lnSpc>
              <a:buNone/>
            </a:pPr>
            <a:fld id="{B7E0BA66-8531-45FC-A8FF-57CFED32A092}" type="slidenum">
              <a:rPr lang="en-US" sz="1200" b="0" u="none" strike="noStrike">
                <a:solidFill>
                  <a:schemeClr val="dk1">
                    <a:tint val="75000"/>
                  </a:schemeClr>
                </a:solidFill>
                <a:effectLst/>
                <a:uFillTx/>
                <a:latin typeface="Calibri"/>
              </a:rPr>
              <a:t>&lt;number&gt;</a:t>
            </a:fld>
            <a:endParaRPr lang="en-US" sz="1200" b="0" u="none" strike="noStrike">
              <a:solidFill>
                <a:srgbClr val="000000"/>
              </a:solidFill>
              <a:effectLst/>
              <a:uFillTx/>
              <a:latin typeface="Times New Roman"/>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vertTx" preserve="1">
  <p:cSld name="عنوان ونص عمودي">
    <p:bg>
      <p:bgPr>
        <a:solidFill>
          <a:srgbClr val="FFFFFF"/>
        </a:solidFill>
      </p:bgPr>
    </p:bg>
    <p:spTree>
      <p:nvGrpSpPr>
        <p:cNvPr id="1" name=""/>
        <p:cNvGrpSpPr/>
        <p:nvPr/>
      </p:nvGrpSpPr>
      <p:grpSpPr>
        <a:xfrm>
          <a:off x="0" y="0"/>
          <a:ext cx="0" cy="0"/>
          <a:chOff x="0" y="0"/>
          <a:chExt cx="0" cy="0"/>
        </a:xfrm>
      </p:grpSpPr>
      <p:sp>
        <p:nvSpPr>
          <p:cNvPr id="7" name="PlaceHolder 1"/>
          <p:cNvSpPr>
            <a:spLocks noGrp="1"/>
          </p:cNvSpPr>
          <p:nvPr>
            <p:ph type="title"/>
          </p:nvPr>
        </p:nvSpPr>
        <p:spPr>
          <a:xfrm>
            <a:off x="457200" y="274680"/>
            <a:ext cx="8229240" cy="1142640"/>
          </a:xfrm>
          <a:prstGeom prst="rect">
            <a:avLst/>
          </a:prstGeom>
          <a:noFill/>
          <a:ln w="0">
            <a:noFill/>
          </a:ln>
        </p:spPr>
        <p:txBody>
          <a:bodyPr lIns="91440" tIns="45720" rIns="91440" bIns="45720" anchor="ctr">
            <a:noAutofit/>
          </a:bodyPr>
          <a:lstStyle>
            <a:lvl1pPr indent="0" algn="ctr" defTabSz="914400" rtl="1">
              <a:lnSpc>
                <a:spcPct val="100000"/>
              </a:lnSpc>
              <a:buNone/>
              <a:defRPr lang="ar-SA" sz="4400" b="0" u="none" strike="noStrike">
                <a:solidFill>
                  <a:schemeClr val="dk1"/>
                </a:solidFill>
                <a:effectLst/>
                <a:uFillTx/>
                <a:latin typeface="Calibri"/>
              </a:defRPr>
            </a:lvl1pPr>
          </a:lstStyle>
          <a:p>
            <a:pPr indent="0" algn="ctr" defTabSz="914400" rtl="1">
              <a:lnSpc>
                <a:spcPct val="100000"/>
              </a:lnSpc>
              <a:buNone/>
            </a:pPr>
            <a:r>
              <a:rPr lang="ar-SA" sz="4400" b="0" u="none" strike="noStrike">
                <a:solidFill>
                  <a:schemeClr val="dk1"/>
                </a:solidFill>
                <a:effectLst/>
                <a:uFillTx/>
                <a:latin typeface="Calibri"/>
              </a:rPr>
              <a:t>انقر لتحرير نمط العنوان الرئيسي</a:t>
            </a:r>
            <a:endParaRPr lang="en-US" sz="4400" b="0" u="none" strike="noStrike">
              <a:solidFill>
                <a:schemeClr val="dk1"/>
              </a:solidFill>
              <a:effectLst/>
              <a:uFillTx/>
              <a:latin typeface="Calibri"/>
            </a:endParaRPr>
          </a:p>
        </p:txBody>
      </p:sp>
      <p:sp>
        <p:nvSpPr>
          <p:cNvPr id="8" name="PlaceHolder 2"/>
          <p:cNvSpPr>
            <a:spLocks noGrp="1"/>
          </p:cNvSpPr>
          <p:nvPr>
            <p:ph type="body"/>
          </p:nvPr>
        </p:nvSpPr>
        <p:spPr>
          <a:xfrm>
            <a:off x="457200" y="1600200"/>
            <a:ext cx="8229240" cy="4525560"/>
          </a:xfrm>
          <a:prstGeom prst="rect">
            <a:avLst/>
          </a:prstGeom>
          <a:noFill/>
          <a:ln w="0">
            <a:noFill/>
          </a:ln>
        </p:spPr>
        <p:txBody>
          <a:bodyPr lIns="91440" tIns="45720" rIns="91440" bIns="45720" anchor="t" vert="eaVert">
            <a:noAutofit/>
          </a:bodyPr>
          <a:lstStyle>
            <a:lvl1pPr algn="r" defTabSz="914400" rtl="1">
              <a:lnSpc>
                <a:spcPct val="100000"/>
              </a:lnSpc>
              <a:spcBef>
                <a:spcPts val="641"/>
              </a:spcBef>
              <a:buClr>
                <a:srgbClr val="000000"/>
              </a:buClr>
              <a:buFont typeface="Arial"/>
              <a:buChar char="•"/>
              <a:defRPr lang="ar-SA" sz="3200" b="0" u="none" strike="noStrike">
                <a:solidFill>
                  <a:schemeClr val="dk1"/>
                </a:solidFill>
                <a:effectLst/>
                <a:uFillTx/>
                <a:latin typeface="Calibri"/>
              </a:defRPr>
            </a:lvl1pPr>
            <a:lvl2pPr lvl="1" algn="r" defTabSz="914400" rtl="1">
              <a:lnSpc>
                <a:spcPct val="100000"/>
              </a:lnSpc>
              <a:spcBef>
                <a:spcPts val="561"/>
              </a:spcBef>
              <a:buClr>
                <a:srgbClr val="000000"/>
              </a:buClr>
              <a:buFont typeface="Arial"/>
              <a:buChar char="–"/>
              <a:defRPr lang="ar-SA" sz="2800" b="0" u="none" strike="noStrike">
                <a:solidFill>
                  <a:schemeClr val="dk1"/>
                </a:solidFill>
                <a:effectLst/>
                <a:uFillTx/>
                <a:latin typeface="Calibri"/>
              </a:defRPr>
            </a:lvl2pPr>
            <a:lvl3pPr lvl="2" algn="r" defTabSz="914400" rtl="1">
              <a:lnSpc>
                <a:spcPct val="100000"/>
              </a:lnSpc>
              <a:spcBef>
                <a:spcPts val="479"/>
              </a:spcBef>
              <a:buClr>
                <a:srgbClr val="000000"/>
              </a:buClr>
              <a:buFont typeface="Arial"/>
              <a:buChar char="•"/>
              <a:defRPr lang="ar-SA" sz="2400" b="0" u="none" strike="noStrike">
                <a:solidFill>
                  <a:schemeClr val="dk1"/>
                </a:solidFill>
                <a:effectLst/>
                <a:uFillTx/>
                <a:latin typeface="Calibri"/>
              </a:defRPr>
            </a:lvl3pPr>
            <a:lvl4pPr lvl="3" algn="r" defTabSz="914400" rtl="1">
              <a:lnSpc>
                <a:spcPct val="100000"/>
              </a:lnSpc>
              <a:spcBef>
                <a:spcPts val="400"/>
              </a:spcBef>
              <a:buClr>
                <a:srgbClr val="000000"/>
              </a:buClr>
              <a:buFont typeface="Arial"/>
              <a:buChar char="–"/>
              <a:defRPr lang="ar-SA" sz="2000" b="0" u="none" strike="noStrike">
                <a:solidFill>
                  <a:schemeClr val="dk1"/>
                </a:solidFill>
                <a:effectLst/>
                <a:uFillTx/>
                <a:latin typeface="Calibri"/>
              </a:defRPr>
            </a:lvl4pPr>
            <a:lvl5pPr lvl="4" algn="r" defTabSz="914400" rtl="1">
              <a:lnSpc>
                <a:spcPct val="100000"/>
              </a:lnSpc>
              <a:spcBef>
                <a:spcPts val="400"/>
              </a:spcBef>
              <a:buClr>
                <a:srgbClr val="000000"/>
              </a:buClr>
              <a:buFont typeface="Arial"/>
              <a:buChar char="»"/>
              <a:defRPr lang="ar-SA" sz="2000" b="0" u="none" strike="noStrike">
                <a:solidFill>
                  <a:schemeClr val="dk1"/>
                </a:solidFill>
                <a:effectLst/>
                <a:uFillTx/>
                <a:latin typeface="Calibri"/>
              </a:defRPr>
            </a:lvl5pPr>
          </a:lstStyle>
          <a:p>
            <a:pPr marL="343080" indent="-343080" algn="r" defTabSz="914400" rtl="1">
              <a:lnSpc>
                <a:spcPct val="100000"/>
              </a:lnSpc>
              <a:spcBef>
                <a:spcPts val="641"/>
              </a:spcBef>
              <a:buClr>
                <a:srgbClr val="000000"/>
              </a:buClr>
              <a:buFont typeface="Arial"/>
              <a:buChar char="•"/>
            </a:pPr>
            <a:r>
              <a:rPr lang="ar-SA" sz="3200" b="0" u="none" strike="noStrike">
                <a:solidFill>
                  <a:schemeClr val="dk1"/>
                </a:solidFill>
                <a:effectLst/>
                <a:uFillTx/>
                <a:latin typeface="Calibri"/>
              </a:rPr>
              <a:t>انقر لتحرير أنماط النص الرئيسي</a:t>
            </a:r>
            <a:endParaRPr lang="en-US" sz="3200" b="0" u="none" strike="noStrike">
              <a:solidFill>
                <a:schemeClr val="dk1"/>
              </a:solidFill>
              <a:effectLst/>
              <a:uFillTx/>
              <a:latin typeface="Calibri"/>
            </a:endParaRPr>
          </a:p>
          <a:p>
            <a:pPr marL="743040" lvl="1" indent="-285840" algn="r" defTabSz="914400" rtl="1">
              <a:lnSpc>
                <a:spcPct val="100000"/>
              </a:lnSpc>
              <a:spcBef>
                <a:spcPts val="561"/>
              </a:spcBef>
              <a:buClr>
                <a:srgbClr val="000000"/>
              </a:buClr>
              <a:buFont typeface="Arial"/>
              <a:buChar char="–"/>
            </a:pPr>
            <a:r>
              <a:rPr lang="ar-SA" sz="2800" b="0" u="none" strike="noStrike">
                <a:solidFill>
                  <a:schemeClr val="dk1"/>
                </a:solidFill>
                <a:effectLst/>
                <a:uFillTx/>
                <a:latin typeface="Calibri"/>
              </a:rPr>
              <a:t>المستوى الثاني</a:t>
            </a:r>
            <a:endParaRPr lang="en-US" sz="2800" b="0" u="none" strike="noStrike">
              <a:solidFill>
                <a:schemeClr val="dk1"/>
              </a:solidFill>
              <a:effectLst/>
              <a:uFillTx/>
              <a:latin typeface="Calibri"/>
            </a:endParaRPr>
          </a:p>
          <a:p>
            <a:pPr marL="1143000" lvl="2" indent="-228600" algn="r" defTabSz="914400" rtl="1">
              <a:lnSpc>
                <a:spcPct val="100000"/>
              </a:lnSpc>
              <a:spcBef>
                <a:spcPts val="479"/>
              </a:spcBef>
              <a:buClr>
                <a:srgbClr val="000000"/>
              </a:buClr>
              <a:buFont typeface="Arial"/>
              <a:buChar char="•"/>
            </a:pPr>
            <a:r>
              <a:rPr lang="ar-SA" sz="2400" b="0" u="none" strike="noStrike">
                <a:solidFill>
                  <a:schemeClr val="dk1"/>
                </a:solidFill>
                <a:effectLst/>
                <a:uFillTx/>
                <a:latin typeface="Calibri"/>
              </a:rPr>
              <a:t>المستوى الثالث</a:t>
            </a:r>
            <a:endParaRPr lang="en-US" sz="2400" b="0" u="none" strike="noStrike">
              <a:solidFill>
                <a:schemeClr val="dk1"/>
              </a:solidFill>
              <a:effectLst/>
              <a:uFillTx/>
              <a:latin typeface="Calibri"/>
            </a:endParaRPr>
          </a:p>
          <a:p>
            <a:pPr marL="1600200" lvl="3" indent="-228600" algn="r" defTabSz="914400" rtl="1">
              <a:lnSpc>
                <a:spcPct val="100000"/>
              </a:lnSpc>
              <a:spcBef>
                <a:spcPts val="400"/>
              </a:spcBef>
              <a:buClr>
                <a:srgbClr val="000000"/>
              </a:buClr>
              <a:buFont typeface="Arial"/>
              <a:buChar char="–"/>
            </a:pPr>
            <a:r>
              <a:rPr lang="ar-SA" sz="2000" b="0" u="none" strike="noStrike">
                <a:solidFill>
                  <a:schemeClr val="dk1"/>
                </a:solidFill>
                <a:effectLst/>
                <a:uFillTx/>
                <a:latin typeface="Calibri"/>
              </a:rPr>
              <a:t>المستوى الرابع</a:t>
            </a:r>
            <a:endParaRPr lang="en-US" sz="2000" b="0" u="none" strike="noStrike">
              <a:solidFill>
                <a:schemeClr val="dk1"/>
              </a:solidFill>
              <a:effectLst/>
              <a:uFillTx/>
              <a:latin typeface="Calibri"/>
            </a:endParaRPr>
          </a:p>
          <a:p>
            <a:pPr marL="2057400" lvl="4" indent="-228600" algn="r" defTabSz="914400" rtl="1">
              <a:lnSpc>
                <a:spcPct val="100000"/>
              </a:lnSpc>
              <a:spcBef>
                <a:spcPts val="400"/>
              </a:spcBef>
              <a:buClr>
                <a:srgbClr val="000000"/>
              </a:buClr>
              <a:buFont typeface="Arial"/>
              <a:buChar char="»"/>
            </a:pPr>
            <a:r>
              <a:rPr lang="ar-SA" sz="2000" b="0" u="none" strike="noStrike">
                <a:solidFill>
                  <a:schemeClr val="dk1"/>
                </a:solidFill>
                <a:effectLst/>
                <a:uFillTx/>
                <a:latin typeface="Calibri"/>
              </a:rPr>
              <a:t>المستوى الخامس</a:t>
            </a:r>
            <a:endParaRPr lang="en-US" sz="2000" b="0" u="none" strike="noStrike">
              <a:solidFill>
                <a:schemeClr val="dk1"/>
              </a:solidFill>
              <a:effectLst/>
              <a:uFillTx/>
              <a:latin typeface="Calibri"/>
            </a:endParaRPr>
          </a:p>
        </p:txBody>
      </p:sp>
      <p:sp>
        <p:nvSpPr>
          <p:cNvPr id="9" name="PlaceHolder 3"/>
          <p:cNvSpPr>
            <a:spLocks noGrp="1"/>
          </p:cNvSpPr>
          <p:nvPr>
            <p:ph type="dt" idx="4"/>
          </p:nvPr>
        </p:nvSpPr>
        <p:spPr>
          <a:xfrm>
            <a:off x="6553080" y="6356520"/>
            <a:ext cx="2133360" cy="364680"/>
          </a:xfrm>
          <a:prstGeom prst="rect">
            <a:avLst/>
          </a:prstGeom>
          <a:noFill/>
          <a:ln w="0">
            <a:noFill/>
          </a:ln>
        </p:spPr>
        <p:txBody>
          <a:bodyPr lIns="91440" tIns="45720" rIns="91440" bIns="45720" anchor="ctr">
            <a:noAutofit/>
          </a:bodyPr>
          <a:lstStyle>
            <a:lvl1pPr indent="0" algn="r" defTabSz="914400" rtl="1">
              <a:lnSpc>
                <a:spcPct val="100000"/>
              </a:lnSpc>
              <a:buNone/>
              <a:defRPr lang="en-US" sz="1200" b="0" u="none" strike="noStrike">
                <a:solidFill>
                  <a:schemeClr val="dk1">
                    <a:tint val="75000"/>
                  </a:schemeClr>
                </a:solidFill>
                <a:effectLst/>
                <a:uFillTx/>
                <a:latin typeface="Calibri"/>
              </a:defRPr>
            </a:lvl1pPr>
          </a:lstStyle>
          <a:p>
            <a:pPr indent="0" algn="r" defTabSz="914400" rtl="1">
              <a:lnSpc>
                <a:spcPct val="100000"/>
              </a:lnSpc>
              <a:buNone/>
            </a:pPr>
            <a:r>
              <a:rPr lang="en-US" sz="1200" b="0" u="none" strike="noStrike">
                <a:solidFill>
                  <a:schemeClr val="dk1">
                    <a:tint val="75000"/>
                  </a:schemeClr>
                </a:solidFill>
                <a:effectLst/>
                <a:uFillTx/>
                <a:latin typeface="Calibri"/>
              </a:rPr>
              <a:t>&lt;date/time&gt;</a:t>
            </a:r>
            <a:endParaRPr lang="en-US" sz="1200" b="0" u="none" strike="noStrike">
              <a:solidFill>
                <a:srgbClr val="000000"/>
              </a:solidFill>
              <a:effectLst/>
              <a:uFillTx/>
              <a:latin typeface="Times New Roman"/>
            </a:endParaRPr>
          </a:p>
        </p:txBody>
      </p:sp>
      <p:sp>
        <p:nvSpPr>
          <p:cNvPr id="10" name="PlaceHolder 4"/>
          <p:cNvSpPr>
            <a:spLocks noGrp="1"/>
          </p:cNvSpPr>
          <p:nvPr>
            <p:ph type="ftr" idx="5"/>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Times New Roman"/>
              </a:defRPr>
            </a:lvl1pPr>
          </a:lstStyle>
          <a:p>
            <a:pPr indent="0" algn="ctr">
              <a:buNone/>
            </a:pPr>
            <a:r>
              <a:rPr lang="en-US" sz="1400" b="0" u="none" strike="noStrike">
                <a:solidFill>
                  <a:srgbClr val="000000"/>
                </a:solidFill>
                <a:effectLst/>
                <a:uFillTx/>
                <a:latin typeface="Times New Roman"/>
              </a:rPr>
              <a:t>&lt;footer&gt;</a:t>
            </a:r>
            <a:endParaRPr lang="en-US" sz="1400" b="0" u="none" strike="noStrike">
              <a:solidFill>
                <a:srgbClr val="000000"/>
              </a:solidFill>
              <a:effectLst/>
              <a:uFillTx/>
              <a:latin typeface="Times New Roman"/>
            </a:endParaRPr>
          </a:p>
        </p:txBody>
      </p:sp>
      <p:sp>
        <p:nvSpPr>
          <p:cNvPr id="11" name="PlaceHolder 5"/>
          <p:cNvSpPr>
            <a:spLocks noGrp="1"/>
          </p:cNvSpPr>
          <p:nvPr>
            <p:ph type="sldNum" idx="6"/>
          </p:nvPr>
        </p:nvSpPr>
        <p:spPr>
          <a:xfrm>
            <a:off x="457200" y="6356520"/>
            <a:ext cx="2133360" cy="364680"/>
          </a:xfrm>
          <a:prstGeom prst="rect">
            <a:avLst/>
          </a:prstGeom>
          <a:noFill/>
          <a:ln w="0">
            <a:noFill/>
          </a:ln>
        </p:spPr>
        <p:txBody>
          <a:bodyPr lIns="91440" tIns="45720" rIns="91440" bIns="45720" anchor="ctr">
            <a:noAutofit/>
          </a:bodyPr>
          <a:lstStyle>
            <a:lvl1pPr indent="0" algn="l" defTabSz="914400" rtl="1">
              <a:lnSpc>
                <a:spcPct val="100000"/>
              </a:lnSpc>
              <a:buNone/>
              <a:defRPr lang="en-US" sz="1200" b="0" u="none" strike="noStrike">
                <a:solidFill>
                  <a:schemeClr val="dk1">
                    <a:tint val="75000"/>
                  </a:schemeClr>
                </a:solidFill>
                <a:effectLst/>
                <a:uFillTx/>
                <a:latin typeface="Calibri"/>
              </a:defRPr>
            </a:lvl1pPr>
          </a:lstStyle>
          <a:p>
            <a:pPr indent="0" algn="l" defTabSz="914400" rtl="1">
              <a:lnSpc>
                <a:spcPct val="100000"/>
              </a:lnSpc>
              <a:buNone/>
            </a:pPr>
            <a:fld id="{1937EFBA-102F-4D3F-B85B-F2CD183201DA}" type="slidenum">
              <a:rPr lang="en-US" sz="1200" b="0" u="none" strike="noStrike">
                <a:solidFill>
                  <a:schemeClr val="dk1">
                    <a:tint val="75000"/>
                  </a:schemeClr>
                </a:solidFill>
                <a:effectLst/>
                <a:uFillTx/>
                <a:latin typeface="Calibri"/>
              </a:rPr>
              <a:t>&lt;number&gt;</a:t>
            </a:fld>
            <a:endParaRPr lang="en-US" sz="1200" b="0" u="none" strike="noStrike">
              <a:solidFill>
                <a:srgbClr val="000000"/>
              </a:solidFill>
              <a:effectLst/>
              <a:uFillTx/>
              <a:latin typeface="Times New Roman"/>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vertTitleAndTx" preserve="1">
  <p:cSld name="عنوان ونص عموديان">
    <p:bg>
      <p:bgPr>
        <a:solidFill>
          <a:srgbClr val="FFFFFF"/>
        </a:solidFill>
      </p:bgPr>
    </p:bg>
    <p:spTree>
      <p:nvGrpSpPr>
        <p:cNvPr id="1" name=""/>
        <p:cNvGrpSpPr/>
        <p:nvPr/>
      </p:nvGrpSpPr>
      <p:grpSpPr>
        <a:xfrm>
          <a:off x="0" y="0"/>
          <a:ext cx="0" cy="0"/>
          <a:chOff x="0" y="0"/>
          <a:chExt cx="0" cy="0"/>
        </a:xfrm>
      </p:grpSpPr>
      <p:sp>
        <p:nvSpPr>
          <p:cNvPr id="12" name="PlaceHolder 1"/>
          <p:cNvSpPr>
            <a:spLocks noGrp="1"/>
          </p:cNvSpPr>
          <p:nvPr>
            <p:ph type="title"/>
          </p:nvPr>
        </p:nvSpPr>
        <p:spPr>
          <a:xfrm>
            <a:off x="6629400" y="274680"/>
            <a:ext cx="2057040" cy="5851080"/>
          </a:xfrm>
          <a:prstGeom prst="rect">
            <a:avLst/>
          </a:prstGeom>
          <a:noFill/>
          <a:ln w="0">
            <a:noFill/>
          </a:ln>
        </p:spPr>
        <p:txBody>
          <a:bodyPr lIns="91440" tIns="45720" rIns="91440" bIns="45720" anchor="ctr" vert="eaVert">
            <a:noAutofit/>
          </a:bodyPr>
          <a:lstStyle>
            <a:lvl1pPr indent="0" algn="ctr" defTabSz="914400" rtl="1">
              <a:lnSpc>
                <a:spcPct val="100000"/>
              </a:lnSpc>
              <a:buNone/>
              <a:defRPr lang="ar-SA" sz="4400" b="0" u="none" strike="noStrike">
                <a:solidFill>
                  <a:schemeClr val="dk1"/>
                </a:solidFill>
                <a:effectLst/>
                <a:uFillTx/>
                <a:latin typeface="Calibri"/>
              </a:defRPr>
            </a:lvl1pPr>
          </a:lstStyle>
          <a:p>
            <a:pPr indent="0" algn="ctr" defTabSz="914400" rtl="1">
              <a:lnSpc>
                <a:spcPct val="100000"/>
              </a:lnSpc>
              <a:buNone/>
            </a:pPr>
            <a:r>
              <a:rPr lang="ar-SA" sz="4400" b="0" u="none" strike="noStrike">
                <a:solidFill>
                  <a:schemeClr val="dk1"/>
                </a:solidFill>
                <a:effectLst/>
                <a:uFillTx/>
                <a:latin typeface="Calibri"/>
              </a:rPr>
              <a:t>انقر لتحرير نمط العنوان الرئيسي</a:t>
            </a:r>
            <a:endParaRPr lang="en-US" sz="4400" b="0" u="none" strike="noStrike">
              <a:solidFill>
                <a:schemeClr val="dk1"/>
              </a:solidFill>
              <a:effectLst/>
              <a:uFillTx/>
              <a:latin typeface="Calibri"/>
            </a:endParaRPr>
          </a:p>
        </p:txBody>
      </p:sp>
      <p:sp>
        <p:nvSpPr>
          <p:cNvPr id="13" name="PlaceHolder 2"/>
          <p:cNvSpPr>
            <a:spLocks noGrp="1"/>
          </p:cNvSpPr>
          <p:nvPr>
            <p:ph type="body"/>
          </p:nvPr>
        </p:nvSpPr>
        <p:spPr>
          <a:xfrm>
            <a:off x="457200" y="274680"/>
            <a:ext cx="6019560" cy="5851080"/>
          </a:xfrm>
          <a:prstGeom prst="rect">
            <a:avLst/>
          </a:prstGeom>
          <a:noFill/>
          <a:ln w="0">
            <a:noFill/>
          </a:ln>
        </p:spPr>
        <p:txBody>
          <a:bodyPr lIns="91440" tIns="45720" rIns="91440" bIns="45720" anchor="t" vert="eaVert">
            <a:noAutofit/>
          </a:bodyPr>
          <a:lstStyle>
            <a:lvl1pPr algn="r" defTabSz="914400" rtl="1">
              <a:lnSpc>
                <a:spcPct val="100000"/>
              </a:lnSpc>
              <a:spcBef>
                <a:spcPts val="641"/>
              </a:spcBef>
              <a:buClr>
                <a:srgbClr val="000000"/>
              </a:buClr>
              <a:buFont typeface="Arial"/>
              <a:buChar char="•"/>
              <a:defRPr lang="ar-SA" sz="3200" b="0" u="none" strike="noStrike">
                <a:solidFill>
                  <a:schemeClr val="dk1"/>
                </a:solidFill>
                <a:effectLst/>
                <a:uFillTx/>
                <a:latin typeface="Calibri"/>
              </a:defRPr>
            </a:lvl1pPr>
            <a:lvl2pPr lvl="1" algn="r" defTabSz="914400" rtl="1">
              <a:lnSpc>
                <a:spcPct val="100000"/>
              </a:lnSpc>
              <a:spcBef>
                <a:spcPts val="561"/>
              </a:spcBef>
              <a:buClr>
                <a:srgbClr val="000000"/>
              </a:buClr>
              <a:buFont typeface="Arial"/>
              <a:buChar char="–"/>
              <a:defRPr lang="ar-SA" sz="2800" b="0" u="none" strike="noStrike">
                <a:solidFill>
                  <a:schemeClr val="dk1"/>
                </a:solidFill>
                <a:effectLst/>
                <a:uFillTx/>
                <a:latin typeface="Calibri"/>
              </a:defRPr>
            </a:lvl2pPr>
            <a:lvl3pPr lvl="2" algn="r" defTabSz="914400" rtl="1">
              <a:lnSpc>
                <a:spcPct val="100000"/>
              </a:lnSpc>
              <a:spcBef>
                <a:spcPts val="479"/>
              </a:spcBef>
              <a:buClr>
                <a:srgbClr val="000000"/>
              </a:buClr>
              <a:buFont typeface="Arial"/>
              <a:buChar char="•"/>
              <a:defRPr lang="ar-SA" sz="2400" b="0" u="none" strike="noStrike">
                <a:solidFill>
                  <a:schemeClr val="dk1"/>
                </a:solidFill>
                <a:effectLst/>
                <a:uFillTx/>
                <a:latin typeface="Calibri"/>
              </a:defRPr>
            </a:lvl3pPr>
            <a:lvl4pPr lvl="3" algn="r" defTabSz="914400" rtl="1">
              <a:lnSpc>
                <a:spcPct val="100000"/>
              </a:lnSpc>
              <a:spcBef>
                <a:spcPts val="400"/>
              </a:spcBef>
              <a:buClr>
                <a:srgbClr val="000000"/>
              </a:buClr>
              <a:buFont typeface="Arial"/>
              <a:buChar char="–"/>
              <a:defRPr lang="ar-SA" sz="2000" b="0" u="none" strike="noStrike">
                <a:solidFill>
                  <a:schemeClr val="dk1"/>
                </a:solidFill>
                <a:effectLst/>
                <a:uFillTx/>
                <a:latin typeface="Calibri"/>
              </a:defRPr>
            </a:lvl4pPr>
            <a:lvl5pPr lvl="4" algn="r" defTabSz="914400" rtl="1">
              <a:lnSpc>
                <a:spcPct val="100000"/>
              </a:lnSpc>
              <a:spcBef>
                <a:spcPts val="400"/>
              </a:spcBef>
              <a:buClr>
                <a:srgbClr val="000000"/>
              </a:buClr>
              <a:buFont typeface="Arial"/>
              <a:buChar char="»"/>
              <a:defRPr lang="ar-SA" sz="2000" b="0" u="none" strike="noStrike">
                <a:solidFill>
                  <a:schemeClr val="dk1"/>
                </a:solidFill>
                <a:effectLst/>
                <a:uFillTx/>
                <a:latin typeface="Calibri"/>
              </a:defRPr>
            </a:lvl5pPr>
          </a:lstStyle>
          <a:p>
            <a:pPr marL="343080" indent="-343080" algn="r" defTabSz="914400" rtl="1">
              <a:lnSpc>
                <a:spcPct val="100000"/>
              </a:lnSpc>
              <a:spcBef>
                <a:spcPts val="641"/>
              </a:spcBef>
              <a:buClr>
                <a:srgbClr val="000000"/>
              </a:buClr>
              <a:buFont typeface="Arial"/>
              <a:buChar char="•"/>
            </a:pPr>
            <a:r>
              <a:rPr lang="ar-SA" sz="3200" b="0" u="none" strike="noStrike">
                <a:solidFill>
                  <a:schemeClr val="dk1"/>
                </a:solidFill>
                <a:effectLst/>
                <a:uFillTx/>
                <a:latin typeface="Calibri"/>
              </a:rPr>
              <a:t>انقر لتحرير أنماط النص الرئيسي</a:t>
            </a:r>
            <a:endParaRPr lang="en-US" sz="3200" b="0" u="none" strike="noStrike">
              <a:solidFill>
                <a:schemeClr val="dk1"/>
              </a:solidFill>
              <a:effectLst/>
              <a:uFillTx/>
              <a:latin typeface="Calibri"/>
            </a:endParaRPr>
          </a:p>
          <a:p>
            <a:pPr marL="743040" lvl="1" indent="-285840" algn="r" defTabSz="914400" rtl="1">
              <a:lnSpc>
                <a:spcPct val="100000"/>
              </a:lnSpc>
              <a:spcBef>
                <a:spcPts val="561"/>
              </a:spcBef>
              <a:buClr>
                <a:srgbClr val="000000"/>
              </a:buClr>
              <a:buFont typeface="Arial"/>
              <a:buChar char="–"/>
            </a:pPr>
            <a:r>
              <a:rPr lang="ar-SA" sz="2800" b="0" u="none" strike="noStrike">
                <a:solidFill>
                  <a:schemeClr val="dk1"/>
                </a:solidFill>
                <a:effectLst/>
                <a:uFillTx/>
                <a:latin typeface="Calibri"/>
              </a:rPr>
              <a:t>المستوى الثاني</a:t>
            </a:r>
            <a:endParaRPr lang="en-US" sz="2800" b="0" u="none" strike="noStrike">
              <a:solidFill>
                <a:schemeClr val="dk1"/>
              </a:solidFill>
              <a:effectLst/>
              <a:uFillTx/>
              <a:latin typeface="Calibri"/>
            </a:endParaRPr>
          </a:p>
          <a:p>
            <a:pPr marL="1143000" lvl="2" indent="-228600" algn="r" defTabSz="914400" rtl="1">
              <a:lnSpc>
                <a:spcPct val="100000"/>
              </a:lnSpc>
              <a:spcBef>
                <a:spcPts val="479"/>
              </a:spcBef>
              <a:buClr>
                <a:srgbClr val="000000"/>
              </a:buClr>
              <a:buFont typeface="Arial"/>
              <a:buChar char="•"/>
            </a:pPr>
            <a:r>
              <a:rPr lang="ar-SA" sz="2400" b="0" u="none" strike="noStrike">
                <a:solidFill>
                  <a:schemeClr val="dk1"/>
                </a:solidFill>
                <a:effectLst/>
                <a:uFillTx/>
                <a:latin typeface="Calibri"/>
              </a:rPr>
              <a:t>المستوى الثالث</a:t>
            </a:r>
            <a:endParaRPr lang="en-US" sz="2400" b="0" u="none" strike="noStrike">
              <a:solidFill>
                <a:schemeClr val="dk1"/>
              </a:solidFill>
              <a:effectLst/>
              <a:uFillTx/>
              <a:latin typeface="Calibri"/>
            </a:endParaRPr>
          </a:p>
          <a:p>
            <a:pPr marL="1600200" lvl="3" indent="-228600" algn="r" defTabSz="914400" rtl="1">
              <a:lnSpc>
                <a:spcPct val="100000"/>
              </a:lnSpc>
              <a:spcBef>
                <a:spcPts val="400"/>
              </a:spcBef>
              <a:buClr>
                <a:srgbClr val="000000"/>
              </a:buClr>
              <a:buFont typeface="Arial"/>
              <a:buChar char="–"/>
            </a:pPr>
            <a:r>
              <a:rPr lang="ar-SA" sz="2000" b="0" u="none" strike="noStrike">
                <a:solidFill>
                  <a:schemeClr val="dk1"/>
                </a:solidFill>
                <a:effectLst/>
                <a:uFillTx/>
                <a:latin typeface="Calibri"/>
              </a:rPr>
              <a:t>المستوى الرابع</a:t>
            </a:r>
            <a:endParaRPr lang="en-US" sz="2000" b="0" u="none" strike="noStrike">
              <a:solidFill>
                <a:schemeClr val="dk1"/>
              </a:solidFill>
              <a:effectLst/>
              <a:uFillTx/>
              <a:latin typeface="Calibri"/>
            </a:endParaRPr>
          </a:p>
          <a:p>
            <a:pPr marL="2057400" lvl="4" indent="-228600" algn="r" defTabSz="914400" rtl="1">
              <a:lnSpc>
                <a:spcPct val="100000"/>
              </a:lnSpc>
              <a:spcBef>
                <a:spcPts val="400"/>
              </a:spcBef>
              <a:buClr>
                <a:srgbClr val="000000"/>
              </a:buClr>
              <a:buFont typeface="Arial"/>
              <a:buChar char="»"/>
            </a:pPr>
            <a:r>
              <a:rPr lang="ar-SA" sz="2000" b="0" u="none" strike="noStrike">
                <a:solidFill>
                  <a:schemeClr val="dk1"/>
                </a:solidFill>
                <a:effectLst/>
                <a:uFillTx/>
                <a:latin typeface="Calibri"/>
              </a:rPr>
              <a:t>المستوى الخامس</a:t>
            </a:r>
            <a:endParaRPr lang="en-US" sz="2000" b="0" u="none" strike="noStrike">
              <a:solidFill>
                <a:schemeClr val="dk1"/>
              </a:solidFill>
              <a:effectLst/>
              <a:uFillTx/>
              <a:latin typeface="Calibri"/>
            </a:endParaRPr>
          </a:p>
        </p:txBody>
      </p:sp>
      <p:sp>
        <p:nvSpPr>
          <p:cNvPr id="14" name="PlaceHolder 3"/>
          <p:cNvSpPr>
            <a:spLocks noGrp="1"/>
          </p:cNvSpPr>
          <p:nvPr>
            <p:ph type="dt" idx="7"/>
          </p:nvPr>
        </p:nvSpPr>
        <p:spPr>
          <a:xfrm>
            <a:off x="6553080" y="6356520"/>
            <a:ext cx="2133360" cy="364680"/>
          </a:xfrm>
          <a:prstGeom prst="rect">
            <a:avLst/>
          </a:prstGeom>
          <a:noFill/>
          <a:ln w="0">
            <a:noFill/>
          </a:ln>
        </p:spPr>
        <p:txBody>
          <a:bodyPr lIns="91440" tIns="45720" rIns="91440" bIns="45720" anchor="ctr">
            <a:noAutofit/>
          </a:bodyPr>
          <a:lstStyle>
            <a:lvl1pPr indent="0" algn="r" defTabSz="914400" rtl="1">
              <a:lnSpc>
                <a:spcPct val="100000"/>
              </a:lnSpc>
              <a:buNone/>
              <a:defRPr lang="en-US" sz="1200" b="0" u="none" strike="noStrike">
                <a:solidFill>
                  <a:schemeClr val="dk1">
                    <a:tint val="75000"/>
                  </a:schemeClr>
                </a:solidFill>
                <a:effectLst/>
                <a:uFillTx/>
                <a:latin typeface="Calibri"/>
              </a:defRPr>
            </a:lvl1pPr>
          </a:lstStyle>
          <a:p>
            <a:pPr indent="0" algn="r" defTabSz="914400" rtl="1">
              <a:lnSpc>
                <a:spcPct val="100000"/>
              </a:lnSpc>
              <a:buNone/>
            </a:pPr>
            <a:r>
              <a:rPr lang="en-US" sz="1200" b="0" u="none" strike="noStrike">
                <a:solidFill>
                  <a:schemeClr val="dk1">
                    <a:tint val="75000"/>
                  </a:schemeClr>
                </a:solidFill>
                <a:effectLst/>
                <a:uFillTx/>
                <a:latin typeface="Calibri"/>
              </a:rPr>
              <a:t>&lt;date/time&gt;</a:t>
            </a:r>
            <a:endParaRPr lang="en-US" sz="1200" b="0" u="none" strike="noStrike">
              <a:solidFill>
                <a:srgbClr val="000000"/>
              </a:solidFill>
              <a:effectLst/>
              <a:uFillTx/>
              <a:latin typeface="Times New Roman"/>
            </a:endParaRPr>
          </a:p>
        </p:txBody>
      </p:sp>
      <p:sp>
        <p:nvSpPr>
          <p:cNvPr id="15" name="PlaceHolder 4"/>
          <p:cNvSpPr>
            <a:spLocks noGrp="1"/>
          </p:cNvSpPr>
          <p:nvPr>
            <p:ph type="ftr" idx="8"/>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Times New Roman"/>
              </a:defRPr>
            </a:lvl1pPr>
          </a:lstStyle>
          <a:p>
            <a:pPr indent="0" algn="ctr">
              <a:buNone/>
            </a:pPr>
            <a:r>
              <a:rPr lang="en-US" sz="1400" b="0" u="none" strike="noStrike">
                <a:solidFill>
                  <a:srgbClr val="000000"/>
                </a:solidFill>
                <a:effectLst/>
                <a:uFillTx/>
                <a:latin typeface="Times New Roman"/>
              </a:rPr>
              <a:t>&lt;footer&gt;</a:t>
            </a:r>
            <a:endParaRPr lang="en-US" sz="1400" b="0" u="none" strike="noStrike">
              <a:solidFill>
                <a:srgbClr val="000000"/>
              </a:solidFill>
              <a:effectLst/>
              <a:uFillTx/>
              <a:latin typeface="Times New Roman"/>
            </a:endParaRPr>
          </a:p>
        </p:txBody>
      </p:sp>
      <p:sp>
        <p:nvSpPr>
          <p:cNvPr id="16" name="PlaceHolder 5"/>
          <p:cNvSpPr>
            <a:spLocks noGrp="1"/>
          </p:cNvSpPr>
          <p:nvPr>
            <p:ph type="sldNum" idx="9"/>
          </p:nvPr>
        </p:nvSpPr>
        <p:spPr>
          <a:xfrm>
            <a:off x="457200" y="6356520"/>
            <a:ext cx="2133360" cy="364680"/>
          </a:xfrm>
          <a:prstGeom prst="rect">
            <a:avLst/>
          </a:prstGeom>
          <a:noFill/>
          <a:ln w="0">
            <a:noFill/>
          </a:ln>
        </p:spPr>
        <p:txBody>
          <a:bodyPr lIns="91440" tIns="45720" rIns="91440" bIns="45720" anchor="ctr">
            <a:noAutofit/>
          </a:bodyPr>
          <a:lstStyle>
            <a:lvl1pPr indent="0" algn="l" defTabSz="914400" rtl="1">
              <a:lnSpc>
                <a:spcPct val="100000"/>
              </a:lnSpc>
              <a:buNone/>
              <a:defRPr lang="en-US" sz="1200" b="0" u="none" strike="noStrike">
                <a:solidFill>
                  <a:schemeClr val="dk1">
                    <a:tint val="75000"/>
                  </a:schemeClr>
                </a:solidFill>
                <a:effectLst/>
                <a:uFillTx/>
                <a:latin typeface="Calibri"/>
              </a:defRPr>
            </a:lvl1pPr>
          </a:lstStyle>
          <a:p>
            <a:pPr indent="0" algn="l" defTabSz="914400" rtl="1">
              <a:lnSpc>
                <a:spcPct val="100000"/>
              </a:lnSpc>
              <a:buNone/>
            </a:pPr>
            <a:fld id="{7316B9D0-A933-41EC-86B6-99CA53A4DE86}" type="slidenum">
              <a:rPr lang="en-US" sz="1200" b="0" u="none" strike="noStrike">
                <a:solidFill>
                  <a:schemeClr val="dk1">
                    <a:tint val="75000"/>
                  </a:schemeClr>
                </a:solidFill>
                <a:effectLst/>
                <a:uFillTx/>
                <a:latin typeface="Calibri"/>
              </a:rPr>
              <a:t>&lt;number&gt;</a:t>
            </a:fld>
            <a:endParaRPr lang="en-US" sz="1200" b="0" u="none" strike="noStrike">
              <a:solidFill>
                <a:srgbClr val="000000"/>
              </a:solidFill>
              <a:effectLst/>
              <a:uFillTx/>
              <a:latin typeface="Times New Roman"/>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عنوان ومحتوى">
    <p:bg>
      <p:bgPr>
        <a:solidFill>
          <a:srgbClr val="FFFFFF"/>
        </a:solidFill>
      </p:bgPr>
    </p:bg>
    <p:spTree>
      <p:nvGrpSpPr>
        <p:cNvPr id="1" name=""/>
        <p:cNvGrpSpPr/>
        <p:nvPr/>
      </p:nvGrpSpPr>
      <p:grpSpPr>
        <a:xfrm>
          <a:off x="0" y="0"/>
          <a:ext cx="0" cy="0"/>
          <a:chOff x="0" y="0"/>
          <a:chExt cx="0" cy="0"/>
        </a:xfrm>
      </p:grpSpPr>
      <p:sp>
        <p:nvSpPr>
          <p:cNvPr id="17" name="PlaceHolder 1"/>
          <p:cNvSpPr>
            <a:spLocks noGrp="1"/>
          </p:cNvSpPr>
          <p:nvPr>
            <p:ph type="title"/>
          </p:nvPr>
        </p:nvSpPr>
        <p:spPr>
          <a:xfrm>
            <a:off x="457200" y="274680"/>
            <a:ext cx="8229240" cy="1142640"/>
          </a:xfrm>
          <a:prstGeom prst="rect">
            <a:avLst/>
          </a:prstGeom>
          <a:noFill/>
          <a:ln w="0">
            <a:noFill/>
          </a:ln>
        </p:spPr>
        <p:txBody>
          <a:bodyPr lIns="91440" tIns="45720" rIns="91440" bIns="45720" anchor="ctr">
            <a:noAutofit/>
          </a:bodyPr>
          <a:lstStyle>
            <a:lvl1pPr indent="0" algn="ctr" defTabSz="914400" rtl="1">
              <a:lnSpc>
                <a:spcPct val="100000"/>
              </a:lnSpc>
              <a:buNone/>
              <a:defRPr lang="ar-SA" sz="4400" b="0" u="none" strike="noStrike">
                <a:solidFill>
                  <a:schemeClr val="dk1"/>
                </a:solidFill>
                <a:effectLst/>
                <a:uFillTx/>
                <a:latin typeface="Calibri"/>
              </a:defRPr>
            </a:lvl1pPr>
          </a:lstStyle>
          <a:p>
            <a:pPr indent="0" algn="ctr" defTabSz="914400" rtl="1">
              <a:lnSpc>
                <a:spcPct val="100000"/>
              </a:lnSpc>
              <a:buNone/>
            </a:pPr>
            <a:r>
              <a:rPr lang="ar-SA" sz="4400" b="0" u="none" strike="noStrike">
                <a:solidFill>
                  <a:schemeClr val="dk1"/>
                </a:solidFill>
                <a:effectLst/>
                <a:uFillTx/>
                <a:latin typeface="Calibri"/>
              </a:rPr>
              <a:t>انقر لتحرير نمط العنوان الرئيسي</a:t>
            </a:r>
            <a:endParaRPr lang="en-US" sz="4400" b="0" u="none" strike="noStrike">
              <a:solidFill>
                <a:schemeClr val="dk1"/>
              </a:solidFill>
              <a:effectLst/>
              <a:uFillTx/>
              <a:latin typeface="Calibri"/>
            </a:endParaRPr>
          </a:p>
        </p:txBody>
      </p:sp>
      <p:sp>
        <p:nvSpPr>
          <p:cNvPr id="18" name="PlaceHolder 2"/>
          <p:cNvSpPr>
            <a:spLocks noGrp="1"/>
          </p:cNvSpPr>
          <p:nvPr>
            <p:ph type="body"/>
          </p:nvPr>
        </p:nvSpPr>
        <p:spPr>
          <a:xfrm>
            <a:off x="457200" y="1600200"/>
            <a:ext cx="8229240" cy="4525560"/>
          </a:xfrm>
          <a:prstGeom prst="rect">
            <a:avLst/>
          </a:prstGeom>
          <a:noFill/>
          <a:ln w="0">
            <a:noFill/>
          </a:ln>
        </p:spPr>
        <p:txBody>
          <a:bodyPr lIns="91440" tIns="45720" rIns="91440" bIns="45720" anchor="t">
            <a:noAutofit/>
          </a:bodyPr>
          <a:lstStyle>
            <a:lvl1pPr algn="r" defTabSz="914400" rtl="1">
              <a:lnSpc>
                <a:spcPct val="100000"/>
              </a:lnSpc>
              <a:spcBef>
                <a:spcPts val="641"/>
              </a:spcBef>
              <a:buClr>
                <a:srgbClr val="000000"/>
              </a:buClr>
              <a:buFont typeface="Arial"/>
              <a:buChar char="•"/>
              <a:defRPr lang="ar-SA" sz="3200" b="0" u="none" strike="noStrike">
                <a:solidFill>
                  <a:schemeClr val="dk1"/>
                </a:solidFill>
                <a:effectLst/>
                <a:uFillTx/>
                <a:latin typeface="Calibri"/>
              </a:defRPr>
            </a:lvl1pPr>
            <a:lvl2pPr lvl="1" algn="r" defTabSz="914400" rtl="1">
              <a:lnSpc>
                <a:spcPct val="100000"/>
              </a:lnSpc>
              <a:spcBef>
                <a:spcPts val="561"/>
              </a:spcBef>
              <a:buClr>
                <a:srgbClr val="000000"/>
              </a:buClr>
              <a:buFont typeface="Arial"/>
              <a:buChar char="–"/>
              <a:defRPr lang="ar-SA" sz="2800" b="0" u="none" strike="noStrike">
                <a:solidFill>
                  <a:schemeClr val="dk1"/>
                </a:solidFill>
                <a:effectLst/>
                <a:uFillTx/>
                <a:latin typeface="Calibri"/>
              </a:defRPr>
            </a:lvl2pPr>
            <a:lvl3pPr lvl="2" algn="r" defTabSz="914400" rtl="1">
              <a:lnSpc>
                <a:spcPct val="100000"/>
              </a:lnSpc>
              <a:spcBef>
                <a:spcPts val="479"/>
              </a:spcBef>
              <a:buClr>
                <a:srgbClr val="000000"/>
              </a:buClr>
              <a:buFont typeface="Arial"/>
              <a:buChar char="•"/>
              <a:defRPr lang="ar-SA" sz="2400" b="0" u="none" strike="noStrike">
                <a:solidFill>
                  <a:schemeClr val="dk1"/>
                </a:solidFill>
                <a:effectLst/>
                <a:uFillTx/>
                <a:latin typeface="Calibri"/>
              </a:defRPr>
            </a:lvl3pPr>
            <a:lvl4pPr lvl="3" algn="r" defTabSz="914400" rtl="1">
              <a:lnSpc>
                <a:spcPct val="100000"/>
              </a:lnSpc>
              <a:spcBef>
                <a:spcPts val="400"/>
              </a:spcBef>
              <a:buClr>
                <a:srgbClr val="000000"/>
              </a:buClr>
              <a:buFont typeface="Arial"/>
              <a:buChar char="–"/>
              <a:defRPr lang="ar-SA" sz="2000" b="0" u="none" strike="noStrike">
                <a:solidFill>
                  <a:schemeClr val="dk1"/>
                </a:solidFill>
                <a:effectLst/>
                <a:uFillTx/>
                <a:latin typeface="Calibri"/>
              </a:defRPr>
            </a:lvl4pPr>
            <a:lvl5pPr lvl="4" algn="r" defTabSz="914400" rtl="1">
              <a:lnSpc>
                <a:spcPct val="100000"/>
              </a:lnSpc>
              <a:spcBef>
                <a:spcPts val="400"/>
              </a:spcBef>
              <a:buClr>
                <a:srgbClr val="000000"/>
              </a:buClr>
              <a:buFont typeface="Arial"/>
              <a:buChar char="»"/>
              <a:defRPr lang="ar-SA" sz="2000" b="0" u="none" strike="noStrike">
                <a:solidFill>
                  <a:schemeClr val="dk1"/>
                </a:solidFill>
                <a:effectLst/>
                <a:uFillTx/>
                <a:latin typeface="Calibri"/>
              </a:defRPr>
            </a:lvl5pPr>
          </a:lstStyle>
          <a:p>
            <a:pPr marL="343080" indent="-343080" algn="r" defTabSz="914400" rtl="1">
              <a:lnSpc>
                <a:spcPct val="100000"/>
              </a:lnSpc>
              <a:spcBef>
                <a:spcPts val="641"/>
              </a:spcBef>
              <a:buClr>
                <a:srgbClr val="000000"/>
              </a:buClr>
              <a:buFont typeface="Arial"/>
              <a:buChar char="•"/>
            </a:pPr>
            <a:r>
              <a:rPr lang="ar-SA" sz="3200" b="0" u="none" strike="noStrike">
                <a:solidFill>
                  <a:schemeClr val="dk1"/>
                </a:solidFill>
                <a:effectLst/>
                <a:uFillTx/>
                <a:latin typeface="Calibri"/>
              </a:rPr>
              <a:t>انقر لتحرير أنماط النص الرئيسي</a:t>
            </a:r>
            <a:endParaRPr lang="en-US" sz="3200" b="0" u="none" strike="noStrike">
              <a:solidFill>
                <a:schemeClr val="dk1"/>
              </a:solidFill>
              <a:effectLst/>
              <a:uFillTx/>
              <a:latin typeface="Calibri"/>
            </a:endParaRPr>
          </a:p>
          <a:p>
            <a:pPr marL="743040" lvl="1" indent="-285840" algn="r" defTabSz="914400" rtl="1">
              <a:lnSpc>
                <a:spcPct val="100000"/>
              </a:lnSpc>
              <a:spcBef>
                <a:spcPts val="561"/>
              </a:spcBef>
              <a:buClr>
                <a:srgbClr val="000000"/>
              </a:buClr>
              <a:buFont typeface="Arial"/>
              <a:buChar char="–"/>
            </a:pPr>
            <a:r>
              <a:rPr lang="ar-SA" sz="2800" b="0" u="none" strike="noStrike">
                <a:solidFill>
                  <a:schemeClr val="dk1"/>
                </a:solidFill>
                <a:effectLst/>
                <a:uFillTx/>
                <a:latin typeface="Calibri"/>
              </a:rPr>
              <a:t>المستوى الثاني</a:t>
            </a:r>
            <a:endParaRPr lang="en-US" sz="2800" b="0" u="none" strike="noStrike">
              <a:solidFill>
                <a:schemeClr val="dk1"/>
              </a:solidFill>
              <a:effectLst/>
              <a:uFillTx/>
              <a:latin typeface="Calibri"/>
            </a:endParaRPr>
          </a:p>
          <a:p>
            <a:pPr marL="1143000" lvl="2" indent="-228600" algn="r" defTabSz="914400" rtl="1">
              <a:lnSpc>
                <a:spcPct val="100000"/>
              </a:lnSpc>
              <a:spcBef>
                <a:spcPts val="479"/>
              </a:spcBef>
              <a:buClr>
                <a:srgbClr val="000000"/>
              </a:buClr>
              <a:buFont typeface="Arial"/>
              <a:buChar char="•"/>
            </a:pPr>
            <a:r>
              <a:rPr lang="ar-SA" sz="2400" b="0" u="none" strike="noStrike">
                <a:solidFill>
                  <a:schemeClr val="dk1"/>
                </a:solidFill>
                <a:effectLst/>
                <a:uFillTx/>
                <a:latin typeface="Calibri"/>
              </a:rPr>
              <a:t>المستوى الثالث</a:t>
            </a:r>
            <a:endParaRPr lang="en-US" sz="2400" b="0" u="none" strike="noStrike">
              <a:solidFill>
                <a:schemeClr val="dk1"/>
              </a:solidFill>
              <a:effectLst/>
              <a:uFillTx/>
              <a:latin typeface="Calibri"/>
            </a:endParaRPr>
          </a:p>
          <a:p>
            <a:pPr marL="1600200" lvl="3" indent="-228600" algn="r" defTabSz="914400" rtl="1">
              <a:lnSpc>
                <a:spcPct val="100000"/>
              </a:lnSpc>
              <a:spcBef>
                <a:spcPts val="400"/>
              </a:spcBef>
              <a:buClr>
                <a:srgbClr val="000000"/>
              </a:buClr>
              <a:buFont typeface="Arial"/>
              <a:buChar char="–"/>
            </a:pPr>
            <a:r>
              <a:rPr lang="ar-SA" sz="2000" b="0" u="none" strike="noStrike">
                <a:solidFill>
                  <a:schemeClr val="dk1"/>
                </a:solidFill>
                <a:effectLst/>
                <a:uFillTx/>
                <a:latin typeface="Calibri"/>
              </a:rPr>
              <a:t>المستوى الرابع</a:t>
            </a:r>
            <a:endParaRPr lang="en-US" sz="2000" b="0" u="none" strike="noStrike">
              <a:solidFill>
                <a:schemeClr val="dk1"/>
              </a:solidFill>
              <a:effectLst/>
              <a:uFillTx/>
              <a:latin typeface="Calibri"/>
            </a:endParaRPr>
          </a:p>
          <a:p>
            <a:pPr marL="2057400" lvl="4" indent="-228600" algn="r" defTabSz="914400" rtl="1">
              <a:lnSpc>
                <a:spcPct val="100000"/>
              </a:lnSpc>
              <a:spcBef>
                <a:spcPts val="400"/>
              </a:spcBef>
              <a:buClr>
                <a:srgbClr val="000000"/>
              </a:buClr>
              <a:buFont typeface="Arial"/>
              <a:buChar char="»"/>
            </a:pPr>
            <a:r>
              <a:rPr lang="ar-SA" sz="2000" b="0" u="none" strike="noStrike">
                <a:solidFill>
                  <a:schemeClr val="dk1"/>
                </a:solidFill>
                <a:effectLst/>
                <a:uFillTx/>
                <a:latin typeface="Calibri"/>
              </a:rPr>
              <a:t>المستوى الخامس</a:t>
            </a:r>
            <a:endParaRPr lang="en-US" sz="2000" b="0" u="none" strike="noStrike">
              <a:solidFill>
                <a:schemeClr val="dk1"/>
              </a:solidFill>
              <a:effectLst/>
              <a:uFillTx/>
              <a:latin typeface="Calibri"/>
            </a:endParaRPr>
          </a:p>
        </p:txBody>
      </p:sp>
      <p:sp>
        <p:nvSpPr>
          <p:cNvPr id="19" name="PlaceHolder 3"/>
          <p:cNvSpPr>
            <a:spLocks noGrp="1"/>
          </p:cNvSpPr>
          <p:nvPr>
            <p:ph type="dt" idx="10"/>
          </p:nvPr>
        </p:nvSpPr>
        <p:spPr>
          <a:xfrm>
            <a:off x="6553080" y="6356520"/>
            <a:ext cx="2133360" cy="364680"/>
          </a:xfrm>
          <a:prstGeom prst="rect">
            <a:avLst/>
          </a:prstGeom>
          <a:noFill/>
          <a:ln w="0">
            <a:noFill/>
          </a:ln>
        </p:spPr>
        <p:txBody>
          <a:bodyPr lIns="91440" tIns="45720" rIns="91440" bIns="45720" anchor="ctr">
            <a:noAutofit/>
          </a:bodyPr>
          <a:lstStyle>
            <a:lvl1pPr indent="0" algn="r" defTabSz="914400" rtl="1">
              <a:lnSpc>
                <a:spcPct val="100000"/>
              </a:lnSpc>
              <a:buNone/>
              <a:defRPr lang="en-US" sz="1200" b="0" u="none" strike="noStrike">
                <a:solidFill>
                  <a:schemeClr val="dk1">
                    <a:tint val="75000"/>
                  </a:schemeClr>
                </a:solidFill>
                <a:effectLst/>
                <a:uFillTx/>
                <a:latin typeface="Calibri"/>
              </a:defRPr>
            </a:lvl1pPr>
          </a:lstStyle>
          <a:p>
            <a:pPr indent="0" algn="r" defTabSz="914400" rtl="1">
              <a:lnSpc>
                <a:spcPct val="100000"/>
              </a:lnSpc>
              <a:buNone/>
            </a:pPr>
            <a:r>
              <a:rPr lang="en-US" sz="1200" b="0" u="none" strike="noStrike">
                <a:solidFill>
                  <a:schemeClr val="dk1">
                    <a:tint val="75000"/>
                  </a:schemeClr>
                </a:solidFill>
                <a:effectLst/>
                <a:uFillTx/>
                <a:latin typeface="Calibri"/>
              </a:rPr>
              <a:t>&lt;date/time&gt;</a:t>
            </a:r>
            <a:endParaRPr lang="en-US" sz="1200" b="0" u="none" strike="noStrike">
              <a:solidFill>
                <a:srgbClr val="000000"/>
              </a:solidFill>
              <a:effectLst/>
              <a:uFillTx/>
              <a:latin typeface="Times New Roman"/>
            </a:endParaRPr>
          </a:p>
        </p:txBody>
      </p:sp>
      <p:sp>
        <p:nvSpPr>
          <p:cNvPr id="20" name="PlaceHolder 4"/>
          <p:cNvSpPr>
            <a:spLocks noGrp="1"/>
          </p:cNvSpPr>
          <p:nvPr>
            <p:ph type="ftr" idx="11"/>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Times New Roman"/>
              </a:defRPr>
            </a:lvl1pPr>
          </a:lstStyle>
          <a:p>
            <a:pPr indent="0" algn="ctr">
              <a:buNone/>
            </a:pPr>
            <a:r>
              <a:rPr lang="en-US" sz="1400" b="0" u="none" strike="noStrike">
                <a:solidFill>
                  <a:srgbClr val="000000"/>
                </a:solidFill>
                <a:effectLst/>
                <a:uFillTx/>
                <a:latin typeface="Times New Roman"/>
              </a:rPr>
              <a:t>&lt;footer&gt;</a:t>
            </a:r>
            <a:endParaRPr lang="en-US" sz="1400" b="0" u="none" strike="noStrike">
              <a:solidFill>
                <a:srgbClr val="000000"/>
              </a:solidFill>
              <a:effectLst/>
              <a:uFillTx/>
              <a:latin typeface="Times New Roman"/>
            </a:endParaRPr>
          </a:p>
        </p:txBody>
      </p:sp>
      <p:sp>
        <p:nvSpPr>
          <p:cNvPr id="21" name="PlaceHolder 5"/>
          <p:cNvSpPr>
            <a:spLocks noGrp="1"/>
          </p:cNvSpPr>
          <p:nvPr>
            <p:ph type="sldNum" idx="12"/>
          </p:nvPr>
        </p:nvSpPr>
        <p:spPr>
          <a:xfrm>
            <a:off x="457200" y="6356520"/>
            <a:ext cx="2133360" cy="364680"/>
          </a:xfrm>
          <a:prstGeom prst="rect">
            <a:avLst/>
          </a:prstGeom>
          <a:noFill/>
          <a:ln w="0">
            <a:noFill/>
          </a:ln>
        </p:spPr>
        <p:txBody>
          <a:bodyPr lIns="91440" tIns="45720" rIns="91440" bIns="45720" anchor="ctr">
            <a:noAutofit/>
          </a:bodyPr>
          <a:lstStyle>
            <a:lvl1pPr indent="0" algn="l" defTabSz="914400" rtl="1">
              <a:lnSpc>
                <a:spcPct val="100000"/>
              </a:lnSpc>
              <a:buNone/>
              <a:defRPr lang="en-US" sz="1200" b="0" u="none" strike="noStrike">
                <a:solidFill>
                  <a:schemeClr val="dk1">
                    <a:tint val="75000"/>
                  </a:schemeClr>
                </a:solidFill>
                <a:effectLst/>
                <a:uFillTx/>
                <a:latin typeface="Calibri"/>
              </a:defRPr>
            </a:lvl1pPr>
          </a:lstStyle>
          <a:p>
            <a:pPr indent="0" algn="l" defTabSz="914400" rtl="1">
              <a:lnSpc>
                <a:spcPct val="100000"/>
              </a:lnSpc>
              <a:buNone/>
            </a:pPr>
            <a:fld id="{434EDAD9-EBFD-469F-894E-19EDEF3AB105}" type="slidenum">
              <a:rPr lang="en-US" sz="1200" b="0" u="none" strike="noStrike">
                <a:solidFill>
                  <a:schemeClr val="dk1">
                    <a:tint val="75000"/>
                  </a:schemeClr>
                </a:solidFill>
                <a:effectLst/>
                <a:uFillTx/>
                <a:latin typeface="Calibri"/>
              </a:rPr>
              <a:t>&lt;number&gt;</a:t>
            </a:fld>
            <a:endParaRPr lang="en-US" sz="1200" b="0" u="none" strike="noStrike">
              <a:solidFill>
                <a:srgbClr val="000000"/>
              </a:solidFill>
              <a:effectLst/>
              <a:uFillTx/>
              <a:latin typeface="Times New Roman"/>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عنوان المقطع">
    <p:bg>
      <p:bgPr>
        <a:solidFill>
          <a:srgbClr val="FFFFFF"/>
        </a:solidFill>
      </p:bgPr>
    </p:bg>
    <p:spTree>
      <p:nvGrpSpPr>
        <p:cNvPr id="1" name=""/>
        <p:cNvGrpSpPr/>
        <p:nvPr/>
      </p:nvGrpSpPr>
      <p:grpSpPr>
        <a:xfrm>
          <a:off x="0" y="0"/>
          <a:ext cx="0" cy="0"/>
          <a:chOff x="0" y="0"/>
          <a:chExt cx="0" cy="0"/>
        </a:xfrm>
      </p:grpSpPr>
      <p:sp>
        <p:nvSpPr>
          <p:cNvPr id="22" name="PlaceHolder 1"/>
          <p:cNvSpPr>
            <a:spLocks noGrp="1"/>
          </p:cNvSpPr>
          <p:nvPr>
            <p:ph type="title"/>
          </p:nvPr>
        </p:nvSpPr>
        <p:spPr>
          <a:xfrm>
            <a:off x="722160" y="4406760"/>
            <a:ext cx="7772040" cy="1361880"/>
          </a:xfrm>
          <a:prstGeom prst="rect">
            <a:avLst/>
          </a:prstGeom>
          <a:noFill/>
          <a:ln w="0">
            <a:noFill/>
          </a:ln>
        </p:spPr>
        <p:txBody>
          <a:bodyPr lIns="91440" tIns="45720" rIns="91440" bIns="45720" anchor="t">
            <a:noAutofit/>
          </a:bodyPr>
          <a:lstStyle>
            <a:lvl1pPr indent="0" algn="r" defTabSz="914400" rtl="1">
              <a:lnSpc>
                <a:spcPct val="100000"/>
              </a:lnSpc>
              <a:buNone/>
              <a:defRPr lang="ar-SA" sz="4000" b="1" u="none" strike="noStrike" cap="all">
                <a:solidFill>
                  <a:schemeClr val="dk1"/>
                </a:solidFill>
                <a:effectLst/>
                <a:uFillTx/>
                <a:latin typeface="Calibri"/>
              </a:defRPr>
            </a:lvl1pPr>
          </a:lstStyle>
          <a:p>
            <a:pPr indent="0" algn="r" defTabSz="914400" rtl="1">
              <a:lnSpc>
                <a:spcPct val="100000"/>
              </a:lnSpc>
              <a:buNone/>
            </a:pPr>
            <a:r>
              <a:rPr lang="ar-SA" sz="4000" b="1" u="none" strike="noStrike" cap="all">
                <a:solidFill>
                  <a:schemeClr val="dk1"/>
                </a:solidFill>
                <a:effectLst/>
                <a:uFillTx/>
                <a:latin typeface="Calibri"/>
              </a:rPr>
              <a:t>انقر لتحرير نمط العنوان الرئيسي</a:t>
            </a:r>
            <a:endParaRPr lang="en-US" sz="4000" b="1" u="none" strike="noStrike" cap="all">
              <a:solidFill>
                <a:schemeClr val="dk1"/>
              </a:solidFill>
              <a:effectLst/>
              <a:uFillTx/>
              <a:latin typeface="Calibri"/>
            </a:endParaRPr>
          </a:p>
        </p:txBody>
      </p:sp>
      <p:sp>
        <p:nvSpPr>
          <p:cNvPr id="23" name="PlaceHolder 2"/>
          <p:cNvSpPr>
            <a:spLocks noGrp="1"/>
          </p:cNvSpPr>
          <p:nvPr>
            <p:ph type="body"/>
          </p:nvPr>
        </p:nvSpPr>
        <p:spPr>
          <a:xfrm>
            <a:off x="722160" y="2906640"/>
            <a:ext cx="7772040" cy="1499760"/>
          </a:xfrm>
          <a:prstGeom prst="rect">
            <a:avLst/>
          </a:prstGeom>
          <a:noFill/>
          <a:ln w="0">
            <a:noFill/>
          </a:ln>
        </p:spPr>
        <p:txBody>
          <a:bodyPr lIns="91440" tIns="45720" rIns="91440" bIns="45720" anchor="b">
            <a:noAutofit/>
          </a:bodyPr>
          <a:lstStyle>
            <a:lvl1pPr indent="0" algn="r" defTabSz="914400" rtl="1">
              <a:lnSpc>
                <a:spcPct val="100000"/>
              </a:lnSpc>
              <a:spcBef>
                <a:spcPts val="400"/>
              </a:spcBef>
              <a:buNone/>
              <a:tabLst>
                <a:tab pos="0" algn="l"/>
              </a:tabLst>
              <a:defRPr lang="ar-SA" sz="2000" b="0" u="none" strike="noStrike">
                <a:solidFill>
                  <a:schemeClr val="dk1">
                    <a:tint val="75000"/>
                  </a:schemeClr>
                </a:solidFill>
                <a:effectLst/>
                <a:uFillTx/>
                <a:latin typeface="Calibri"/>
              </a:defRPr>
            </a:lvl1pPr>
          </a:lstStyle>
          <a:p>
            <a:pPr indent="0" algn="r" defTabSz="914400" rtl="1">
              <a:lnSpc>
                <a:spcPct val="100000"/>
              </a:lnSpc>
              <a:spcBef>
                <a:spcPts val="400"/>
              </a:spcBef>
              <a:buNone/>
              <a:tabLst>
                <a:tab pos="0" algn="l"/>
              </a:tabLst>
            </a:pPr>
            <a:r>
              <a:rPr lang="ar-SA" sz="2000" b="0" u="none" strike="noStrike">
                <a:solidFill>
                  <a:schemeClr val="dk1">
                    <a:tint val="75000"/>
                  </a:schemeClr>
                </a:solidFill>
                <a:effectLst/>
                <a:uFillTx/>
                <a:latin typeface="Calibri"/>
              </a:rPr>
              <a:t>انقر لتحرير أنماط النص الرئيسي</a:t>
            </a:r>
            <a:endParaRPr lang="en-US" sz="2000" b="0" u="none" strike="noStrike">
              <a:solidFill>
                <a:schemeClr val="dk1">
                  <a:tint val="75000"/>
                </a:schemeClr>
              </a:solidFill>
              <a:effectLst/>
              <a:uFillTx/>
              <a:latin typeface="Calibri"/>
            </a:endParaRPr>
          </a:p>
        </p:txBody>
      </p:sp>
      <p:sp>
        <p:nvSpPr>
          <p:cNvPr id="24" name="PlaceHolder 3"/>
          <p:cNvSpPr>
            <a:spLocks noGrp="1"/>
          </p:cNvSpPr>
          <p:nvPr>
            <p:ph type="dt" idx="13"/>
          </p:nvPr>
        </p:nvSpPr>
        <p:spPr>
          <a:xfrm>
            <a:off x="6553080" y="6356520"/>
            <a:ext cx="2133360" cy="364680"/>
          </a:xfrm>
          <a:prstGeom prst="rect">
            <a:avLst/>
          </a:prstGeom>
          <a:noFill/>
          <a:ln w="0">
            <a:noFill/>
          </a:ln>
        </p:spPr>
        <p:txBody>
          <a:bodyPr lIns="91440" tIns="45720" rIns="91440" bIns="45720" anchor="ctr">
            <a:noAutofit/>
          </a:bodyPr>
          <a:lstStyle>
            <a:lvl1pPr indent="0" algn="r" defTabSz="914400" rtl="1">
              <a:lnSpc>
                <a:spcPct val="100000"/>
              </a:lnSpc>
              <a:buNone/>
              <a:defRPr lang="en-US" sz="1200" b="0" u="none" strike="noStrike">
                <a:solidFill>
                  <a:schemeClr val="dk1">
                    <a:tint val="75000"/>
                  </a:schemeClr>
                </a:solidFill>
                <a:effectLst/>
                <a:uFillTx/>
                <a:latin typeface="Calibri"/>
              </a:defRPr>
            </a:lvl1pPr>
          </a:lstStyle>
          <a:p>
            <a:pPr indent="0" algn="r" defTabSz="914400" rtl="1">
              <a:lnSpc>
                <a:spcPct val="100000"/>
              </a:lnSpc>
              <a:buNone/>
            </a:pPr>
            <a:r>
              <a:rPr lang="en-US" sz="1200" b="0" u="none" strike="noStrike">
                <a:solidFill>
                  <a:schemeClr val="dk1">
                    <a:tint val="75000"/>
                  </a:schemeClr>
                </a:solidFill>
                <a:effectLst/>
                <a:uFillTx/>
                <a:latin typeface="Calibri"/>
              </a:rPr>
              <a:t>&lt;date/time&gt;</a:t>
            </a:r>
            <a:endParaRPr lang="en-US" sz="1200" b="0" u="none" strike="noStrike">
              <a:solidFill>
                <a:srgbClr val="000000"/>
              </a:solidFill>
              <a:effectLst/>
              <a:uFillTx/>
              <a:latin typeface="Times New Roman"/>
            </a:endParaRPr>
          </a:p>
        </p:txBody>
      </p:sp>
      <p:sp>
        <p:nvSpPr>
          <p:cNvPr id="25" name="PlaceHolder 4"/>
          <p:cNvSpPr>
            <a:spLocks noGrp="1"/>
          </p:cNvSpPr>
          <p:nvPr>
            <p:ph type="ftr" idx="14"/>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Times New Roman"/>
              </a:defRPr>
            </a:lvl1pPr>
          </a:lstStyle>
          <a:p>
            <a:pPr indent="0" algn="ctr">
              <a:buNone/>
            </a:pPr>
            <a:r>
              <a:rPr lang="en-US" sz="1400" b="0" u="none" strike="noStrike">
                <a:solidFill>
                  <a:srgbClr val="000000"/>
                </a:solidFill>
                <a:effectLst/>
                <a:uFillTx/>
                <a:latin typeface="Times New Roman"/>
              </a:rPr>
              <a:t>&lt;footer&gt;</a:t>
            </a:r>
            <a:endParaRPr lang="en-US" sz="1400" b="0" u="none" strike="noStrike">
              <a:solidFill>
                <a:srgbClr val="000000"/>
              </a:solidFill>
              <a:effectLst/>
              <a:uFillTx/>
              <a:latin typeface="Times New Roman"/>
            </a:endParaRPr>
          </a:p>
        </p:txBody>
      </p:sp>
      <p:sp>
        <p:nvSpPr>
          <p:cNvPr id="26" name="PlaceHolder 5"/>
          <p:cNvSpPr>
            <a:spLocks noGrp="1"/>
          </p:cNvSpPr>
          <p:nvPr>
            <p:ph type="sldNum" idx="15"/>
          </p:nvPr>
        </p:nvSpPr>
        <p:spPr>
          <a:xfrm>
            <a:off x="457200" y="6356520"/>
            <a:ext cx="2133360" cy="364680"/>
          </a:xfrm>
          <a:prstGeom prst="rect">
            <a:avLst/>
          </a:prstGeom>
          <a:noFill/>
          <a:ln w="0">
            <a:noFill/>
          </a:ln>
        </p:spPr>
        <p:txBody>
          <a:bodyPr lIns="91440" tIns="45720" rIns="91440" bIns="45720" anchor="ctr">
            <a:noAutofit/>
          </a:bodyPr>
          <a:lstStyle>
            <a:lvl1pPr indent="0" algn="l" defTabSz="914400" rtl="1">
              <a:lnSpc>
                <a:spcPct val="100000"/>
              </a:lnSpc>
              <a:buNone/>
              <a:defRPr lang="en-US" sz="1200" b="0" u="none" strike="noStrike">
                <a:solidFill>
                  <a:schemeClr val="dk1">
                    <a:tint val="75000"/>
                  </a:schemeClr>
                </a:solidFill>
                <a:effectLst/>
                <a:uFillTx/>
                <a:latin typeface="Calibri"/>
              </a:defRPr>
            </a:lvl1pPr>
          </a:lstStyle>
          <a:p>
            <a:pPr indent="0" algn="l" defTabSz="914400" rtl="1">
              <a:lnSpc>
                <a:spcPct val="100000"/>
              </a:lnSpc>
              <a:buNone/>
            </a:pPr>
            <a:fld id="{CE4122CC-0888-495D-A671-6A0E42DEF6D9}" type="slidenum">
              <a:rPr lang="en-US" sz="1200" b="0" u="none" strike="noStrike">
                <a:solidFill>
                  <a:schemeClr val="dk1">
                    <a:tint val="75000"/>
                  </a:schemeClr>
                </a:solidFill>
                <a:effectLst/>
                <a:uFillTx/>
                <a:latin typeface="Calibri"/>
              </a:rPr>
              <a:t>&lt;number&gt;</a:t>
            </a:fld>
            <a:endParaRPr lang="en-US" sz="1200" b="0" u="none" strike="noStrike">
              <a:solidFill>
                <a:srgbClr val="000000"/>
              </a:solidFill>
              <a:effectLst/>
              <a:uFillTx/>
              <a:latin typeface="Times New Roman"/>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محتويين">
    <p:bg>
      <p:bgPr>
        <a:solidFill>
          <a:srgbClr val="FFFFFF"/>
        </a:solidFill>
      </p:bgPr>
    </p:bg>
    <p:spTree>
      <p:nvGrpSpPr>
        <p:cNvPr id="1" name=""/>
        <p:cNvGrpSpPr/>
        <p:nvPr/>
      </p:nvGrpSpPr>
      <p:grpSpPr>
        <a:xfrm>
          <a:off x="0" y="0"/>
          <a:ext cx="0" cy="0"/>
          <a:chOff x="0" y="0"/>
          <a:chExt cx="0" cy="0"/>
        </a:xfrm>
      </p:grpSpPr>
      <p:sp>
        <p:nvSpPr>
          <p:cNvPr id="27" name="PlaceHolder 1"/>
          <p:cNvSpPr>
            <a:spLocks noGrp="1"/>
          </p:cNvSpPr>
          <p:nvPr>
            <p:ph type="title"/>
          </p:nvPr>
        </p:nvSpPr>
        <p:spPr>
          <a:xfrm>
            <a:off x="457200" y="274680"/>
            <a:ext cx="8229240" cy="1142640"/>
          </a:xfrm>
          <a:prstGeom prst="rect">
            <a:avLst/>
          </a:prstGeom>
          <a:noFill/>
          <a:ln w="0">
            <a:noFill/>
          </a:ln>
        </p:spPr>
        <p:txBody>
          <a:bodyPr lIns="91440" tIns="45720" rIns="91440" bIns="45720" anchor="ctr">
            <a:noAutofit/>
          </a:bodyPr>
          <a:lstStyle>
            <a:lvl1pPr indent="0" algn="ctr" defTabSz="914400" rtl="1">
              <a:lnSpc>
                <a:spcPct val="100000"/>
              </a:lnSpc>
              <a:buNone/>
              <a:defRPr lang="ar-SA" sz="4400" b="0" u="none" strike="noStrike">
                <a:solidFill>
                  <a:schemeClr val="dk1"/>
                </a:solidFill>
                <a:effectLst/>
                <a:uFillTx/>
                <a:latin typeface="Calibri"/>
              </a:defRPr>
            </a:lvl1pPr>
          </a:lstStyle>
          <a:p>
            <a:pPr indent="0" algn="ctr" defTabSz="914400" rtl="1">
              <a:lnSpc>
                <a:spcPct val="100000"/>
              </a:lnSpc>
              <a:buNone/>
            </a:pPr>
            <a:r>
              <a:rPr lang="ar-SA" sz="4400" b="0" u="none" strike="noStrike">
                <a:solidFill>
                  <a:schemeClr val="dk1"/>
                </a:solidFill>
                <a:effectLst/>
                <a:uFillTx/>
                <a:latin typeface="Calibri"/>
              </a:rPr>
              <a:t>انقر لتحرير نمط العنوان الرئيسي</a:t>
            </a:r>
            <a:endParaRPr lang="en-US" sz="4400" b="0" u="none" strike="noStrike">
              <a:solidFill>
                <a:schemeClr val="dk1"/>
              </a:solidFill>
              <a:effectLst/>
              <a:uFillTx/>
              <a:latin typeface="Calibri"/>
            </a:endParaRPr>
          </a:p>
        </p:txBody>
      </p:sp>
      <p:sp>
        <p:nvSpPr>
          <p:cNvPr id="28" name="PlaceHolder 2"/>
          <p:cNvSpPr>
            <a:spLocks noGrp="1"/>
          </p:cNvSpPr>
          <p:nvPr>
            <p:ph type="body"/>
          </p:nvPr>
        </p:nvSpPr>
        <p:spPr>
          <a:xfrm>
            <a:off x="457200" y="1600200"/>
            <a:ext cx="4038120" cy="4525560"/>
          </a:xfrm>
          <a:prstGeom prst="rect">
            <a:avLst/>
          </a:prstGeom>
          <a:noFill/>
          <a:ln w="0">
            <a:noFill/>
          </a:ln>
        </p:spPr>
        <p:txBody>
          <a:bodyPr lIns="91440" tIns="45720" rIns="91440" bIns="45720" anchor="t">
            <a:noAutofit/>
          </a:bodyPr>
          <a:lstStyle>
            <a:lvl1pPr algn="r" defTabSz="914400" rtl="1">
              <a:lnSpc>
                <a:spcPct val="100000"/>
              </a:lnSpc>
              <a:spcBef>
                <a:spcPts val="561"/>
              </a:spcBef>
              <a:buClr>
                <a:srgbClr val="000000"/>
              </a:buClr>
              <a:buFont typeface="Arial"/>
              <a:buChar char="•"/>
              <a:defRPr lang="ar-SA" sz="2800" b="0" u="none" strike="noStrike">
                <a:solidFill>
                  <a:schemeClr val="dk1"/>
                </a:solidFill>
                <a:effectLst/>
                <a:uFillTx/>
                <a:latin typeface="Calibri"/>
              </a:defRPr>
            </a:lvl1pPr>
            <a:lvl2pPr lvl="1" algn="r" defTabSz="914400" rtl="1">
              <a:lnSpc>
                <a:spcPct val="100000"/>
              </a:lnSpc>
              <a:spcBef>
                <a:spcPts val="479"/>
              </a:spcBef>
              <a:buClr>
                <a:srgbClr val="000000"/>
              </a:buClr>
              <a:buFont typeface="Arial"/>
              <a:buChar char="–"/>
              <a:defRPr lang="ar-SA" sz="2400" b="0" u="none" strike="noStrike">
                <a:solidFill>
                  <a:schemeClr val="dk1"/>
                </a:solidFill>
                <a:effectLst/>
                <a:uFillTx/>
                <a:latin typeface="Calibri"/>
              </a:defRPr>
            </a:lvl2pPr>
            <a:lvl3pPr lvl="2" algn="r" defTabSz="914400" rtl="1">
              <a:lnSpc>
                <a:spcPct val="100000"/>
              </a:lnSpc>
              <a:spcBef>
                <a:spcPts val="400"/>
              </a:spcBef>
              <a:buClr>
                <a:srgbClr val="000000"/>
              </a:buClr>
              <a:buFont typeface="Arial"/>
              <a:buChar char="•"/>
              <a:defRPr lang="ar-SA" sz="2000" b="0" u="none" strike="noStrike">
                <a:solidFill>
                  <a:schemeClr val="dk1"/>
                </a:solidFill>
                <a:effectLst/>
                <a:uFillTx/>
                <a:latin typeface="Calibri"/>
              </a:defRPr>
            </a:lvl3pPr>
            <a:lvl4pPr lvl="3" algn="r" defTabSz="914400" rtl="1">
              <a:lnSpc>
                <a:spcPct val="100000"/>
              </a:lnSpc>
              <a:spcBef>
                <a:spcPts val="360"/>
              </a:spcBef>
              <a:buClr>
                <a:srgbClr val="000000"/>
              </a:buClr>
              <a:buFont typeface="Arial"/>
              <a:buChar char="–"/>
              <a:defRPr lang="ar-SA" sz="1800" b="0" u="none" strike="noStrike">
                <a:solidFill>
                  <a:schemeClr val="dk1"/>
                </a:solidFill>
                <a:effectLst/>
                <a:uFillTx/>
                <a:latin typeface="Calibri"/>
              </a:defRPr>
            </a:lvl4pPr>
            <a:lvl5pPr lvl="4" algn="r" defTabSz="914400" rtl="1">
              <a:lnSpc>
                <a:spcPct val="100000"/>
              </a:lnSpc>
              <a:spcBef>
                <a:spcPts val="360"/>
              </a:spcBef>
              <a:buClr>
                <a:srgbClr val="000000"/>
              </a:buClr>
              <a:buFont typeface="Arial"/>
              <a:buChar char="»"/>
              <a:defRPr lang="ar-SA" sz="1800" b="0" u="none" strike="noStrike">
                <a:solidFill>
                  <a:schemeClr val="dk1"/>
                </a:solidFill>
                <a:effectLst/>
                <a:uFillTx/>
                <a:latin typeface="Calibri"/>
              </a:defRPr>
            </a:lvl5pPr>
          </a:lstStyle>
          <a:p>
            <a:pPr marL="343080" indent="-343080" algn="r" defTabSz="914400" rtl="1">
              <a:lnSpc>
                <a:spcPct val="100000"/>
              </a:lnSpc>
              <a:spcBef>
                <a:spcPts val="561"/>
              </a:spcBef>
              <a:buClr>
                <a:srgbClr val="000000"/>
              </a:buClr>
              <a:buFont typeface="Arial"/>
              <a:buChar char="•"/>
            </a:pPr>
            <a:r>
              <a:rPr lang="ar-SA" sz="2800" b="0" u="none" strike="noStrike">
                <a:solidFill>
                  <a:schemeClr val="dk1"/>
                </a:solidFill>
                <a:effectLst/>
                <a:uFillTx/>
                <a:latin typeface="Calibri"/>
              </a:rPr>
              <a:t>انقر لتحرير أنماط النص الرئيسي</a:t>
            </a:r>
            <a:endParaRPr lang="en-US" sz="2800" b="0" u="none" strike="noStrike">
              <a:solidFill>
                <a:schemeClr val="dk1"/>
              </a:solidFill>
              <a:effectLst/>
              <a:uFillTx/>
              <a:latin typeface="Calibri"/>
            </a:endParaRPr>
          </a:p>
          <a:p>
            <a:pPr marL="743040" lvl="1" indent="-285840" algn="r" defTabSz="914400" rtl="1">
              <a:lnSpc>
                <a:spcPct val="100000"/>
              </a:lnSpc>
              <a:spcBef>
                <a:spcPts val="479"/>
              </a:spcBef>
              <a:buClr>
                <a:srgbClr val="000000"/>
              </a:buClr>
              <a:buFont typeface="Arial"/>
              <a:buChar char="–"/>
            </a:pPr>
            <a:r>
              <a:rPr lang="ar-SA" sz="2400" b="0" u="none" strike="noStrike">
                <a:solidFill>
                  <a:schemeClr val="dk1"/>
                </a:solidFill>
                <a:effectLst/>
                <a:uFillTx/>
                <a:latin typeface="Calibri"/>
              </a:rPr>
              <a:t>المستوى الثاني</a:t>
            </a:r>
            <a:endParaRPr lang="en-US" sz="2400" b="0" u="none" strike="noStrike">
              <a:solidFill>
                <a:schemeClr val="dk1"/>
              </a:solidFill>
              <a:effectLst/>
              <a:uFillTx/>
              <a:latin typeface="Calibri"/>
            </a:endParaRPr>
          </a:p>
          <a:p>
            <a:pPr marL="1143000" lvl="2" indent="-228600" algn="r" defTabSz="914400" rtl="1">
              <a:lnSpc>
                <a:spcPct val="100000"/>
              </a:lnSpc>
              <a:spcBef>
                <a:spcPts val="400"/>
              </a:spcBef>
              <a:buClr>
                <a:srgbClr val="000000"/>
              </a:buClr>
              <a:buFont typeface="Arial"/>
              <a:buChar char="•"/>
            </a:pPr>
            <a:r>
              <a:rPr lang="ar-SA" sz="2000" b="0" u="none" strike="noStrike">
                <a:solidFill>
                  <a:schemeClr val="dk1"/>
                </a:solidFill>
                <a:effectLst/>
                <a:uFillTx/>
                <a:latin typeface="Calibri"/>
              </a:rPr>
              <a:t>المستوى الثالث</a:t>
            </a:r>
            <a:endParaRPr lang="en-US" sz="2000" b="0" u="none" strike="noStrike">
              <a:solidFill>
                <a:schemeClr val="dk1"/>
              </a:solidFill>
              <a:effectLst/>
              <a:uFillTx/>
              <a:latin typeface="Calibri"/>
            </a:endParaRPr>
          </a:p>
          <a:p>
            <a:pPr marL="1600200" lvl="3" indent="-228600" algn="r" defTabSz="914400" rtl="1">
              <a:lnSpc>
                <a:spcPct val="100000"/>
              </a:lnSpc>
              <a:spcBef>
                <a:spcPts val="360"/>
              </a:spcBef>
              <a:buClr>
                <a:srgbClr val="000000"/>
              </a:buClr>
              <a:buFont typeface="Arial"/>
              <a:buChar char="–"/>
            </a:pPr>
            <a:r>
              <a:rPr lang="ar-SA" sz="1800" b="0" u="none" strike="noStrike">
                <a:solidFill>
                  <a:schemeClr val="dk1"/>
                </a:solidFill>
                <a:effectLst/>
                <a:uFillTx/>
                <a:latin typeface="Calibri"/>
              </a:rPr>
              <a:t>المستوى الرابع</a:t>
            </a:r>
            <a:endParaRPr lang="en-US" sz="1800" b="0" u="none" strike="noStrike">
              <a:solidFill>
                <a:schemeClr val="dk1"/>
              </a:solidFill>
              <a:effectLst/>
              <a:uFillTx/>
              <a:latin typeface="Calibri"/>
            </a:endParaRPr>
          </a:p>
          <a:p>
            <a:pPr marL="2057400" lvl="4" indent="-228600" algn="r" defTabSz="914400" rtl="1">
              <a:lnSpc>
                <a:spcPct val="100000"/>
              </a:lnSpc>
              <a:spcBef>
                <a:spcPts val="360"/>
              </a:spcBef>
              <a:buClr>
                <a:srgbClr val="000000"/>
              </a:buClr>
              <a:buFont typeface="Arial"/>
              <a:buChar char="»"/>
            </a:pPr>
            <a:r>
              <a:rPr lang="ar-SA" sz="1800" b="0" u="none" strike="noStrike">
                <a:solidFill>
                  <a:schemeClr val="dk1"/>
                </a:solidFill>
                <a:effectLst/>
                <a:uFillTx/>
                <a:latin typeface="Calibri"/>
              </a:rPr>
              <a:t>المستوى الخامس</a:t>
            </a:r>
            <a:endParaRPr lang="en-US" sz="1800" b="0" u="none" strike="noStrike">
              <a:solidFill>
                <a:schemeClr val="dk1"/>
              </a:solidFill>
              <a:effectLst/>
              <a:uFillTx/>
              <a:latin typeface="Calibri"/>
            </a:endParaRPr>
          </a:p>
        </p:txBody>
      </p:sp>
      <p:sp>
        <p:nvSpPr>
          <p:cNvPr id="29" name="PlaceHolder 3"/>
          <p:cNvSpPr>
            <a:spLocks noGrp="1"/>
          </p:cNvSpPr>
          <p:nvPr>
            <p:ph type="body"/>
          </p:nvPr>
        </p:nvSpPr>
        <p:spPr>
          <a:xfrm>
            <a:off x="4648320" y="1600200"/>
            <a:ext cx="4038120" cy="4525560"/>
          </a:xfrm>
          <a:prstGeom prst="rect">
            <a:avLst/>
          </a:prstGeom>
          <a:noFill/>
          <a:ln w="0">
            <a:noFill/>
          </a:ln>
        </p:spPr>
        <p:txBody>
          <a:bodyPr lIns="91440" tIns="45720" rIns="91440" bIns="45720" anchor="t">
            <a:noAutofit/>
          </a:bodyPr>
          <a:lstStyle>
            <a:lvl1pPr algn="r" defTabSz="914400" rtl="1">
              <a:lnSpc>
                <a:spcPct val="100000"/>
              </a:lnSpc>
              <a:spcBef>
                <a:spcPts val="561"/>
              </a:spcBef>
              <a:buClr>
                <a:srgbClr val="000000"/>
              </a:buClr>
              <a:buFont typeface="Arial"/>
              <a:buChar char="•"/>
              <a:defRPr lang="ar-SA" sz="2800" b="0" u="none" strike="noStrike">
                <a:solidFill>
                  <a:schemeClr val="dk1"/>
                </a:solidFill>
                <a:effectLst/>
                <a:uFillTx/>
                <a:latin typeface="Calibri"/>
              </a:defRPr>
            </a:lvl1pPr>
            <a:lvl2pPr lvl="1" algn="r" defTabSz="914400" rtl="1">
              <a:lnSpc>
                <a:spcPct val="100000"/>
              </a:lnSpc>
              <a:spcBef>
                <a:spcPts val="479"/>
              </a:spcBef>
              <a:buClr>
                <a:srgbClr val="000000"/>
              </a:buClr>
              <a:buFont typeface="Arial"/>
              <a:buChar char="–"/>
              <a:defRPr lang="ar-SA" sz="2400" b="0" u="none" strike="noStrike">
                <a:solidFill>
                  <a:schemeClr val="dk1"/>
                </a:solidFill>
                <a:effectLst/>
                <a:uFillTx/>
                <a:latin typeface="Calibri"/>
              </a:defRPr>
            </a:lvl2pPr>
            <a:lvl3pPr lvl="2" algn="r" defTabSz="914400" rtl="1">
              <a:lnSpc>
                <a:spcPct val="100000"/>
              </a:lnSpc>
              <a:spcBef>
                <a:spcPts val="400"/>
              </a:spcBef>
              <a:buClr>
                <a:srgbClr val="000000"/>
              </a:buClr>
              <a:buFont typeface="Arial"/>
              <a:buChar char="•"/>
              <a:defRPr lang="ar-SA" sz="2000" b="0" u="none" strike="noStrike">
                <a:solidFill>
                  <a:schemeClr val="dk1"/>
                </a:solidFill>
                <a:effectLst/>
                <a:uFillTx/>
                <a:latin typeface="Calibri"/>
              </a:defRPr>
            </a:lvl3pPr>
            <a:lvl4pPr lvl="3" algn="r" defTabSz="914400" rtl="1">
              <a:lnSpc>
                <a:spcPct val="100000"/>
              </a:lnSpc>
              <a:spcBef>
                <a:spcPts val="360"/>
              </a:spcBef>
              <a:buClr>
                <a:srgbClr val="000000"/>
              </a:buClr>
              <a:buFont typeface="Arial"/>
              <a:buChar char="–"/>
              <a:defRPr lang="ar-SA" sz="1800" b="0" u="none" strike="noStrike">
                <a:solidFill>
                  <a:schemeClr val="dk1"/>
                </a:solidFill>
                <a:effectLst/>
                <a:uFillTx/>
                <a:latin typeface="Calibri"/>
              </a:defRPr>
            </a:lvl4pPr>
            <a:lvl5pPr lvl="4" algn="r" defTabSz="914400" rtl="1">
              <a:lnSpc>
                <a:spcPct val="100000"/>
              </a:lnSpc>
              <a:spcBef>
                <a:spcPts val="360"/>
              </a:spcBef>
              <a:buClr>
                <a:srgbClr val="000000"/>
              </a:buClr>
              <a:buFont typeface="Arial"/>
              <a:buChar char="»"/>
              <a:defRPr lang="ar-SA" sz="1800" b="0" u="none" strike="noStrike">
                <a:solidFill>
                  <a:schemeClr val="dk1"/>
                </a:solidFill>
                <a:effectLst/>
                <a:uFillTx/>
                <a:latin typeface="Calibri"/>
              </a:defRPr>
            </a:lvl5pPr>
          </a:lstStyle>
          <a:p>
            <a:pPr marL="343080" indent="-343080" algn="r" defTabSz="914400" rtl="1">
              <a:lnSpc>
                <a:spcPct val="100000"/>
              </a:lnSpc>
              <a:spcBef>
                <a:spcPts val="561"/>
              </a:spcBef>
              <a:buClr>
                <a:srgbClr val="000000"/>
              </a:buClr>
              <a:buFont typeface="Arial"/>
              <a:buChar char="•"/>
            </a:pPr>
            <a:r>
              <a:rPr lang="ar-SA" sz="2800" b="0" u="none" strike="noStrike">
                <a:solidFill>
                  <a:schemeClr val="dk1"/>
                </a:solidFill>
                <a:effectLst/>
                <a:uFillTx/>
                <a:latin typeface="Calibri"/>
              </a:rPr>
              <a:t>انقر لتحرير أنماط النص الرئيسي</a:t>
            </a:r>
            <a:endParaRPr lang="en-US" sz="2800" b="0" u="none" strike="noStrike">
              <a:solidFill>
                <a:schemeClr val="dk1"/>
              </a:solidFill>
              <a:effectLst/>
              <a:uFillTx/>
              <a:latin typeface="Calibri"/>
            </a:endParaRPr>
          </a:p>
          <a:p>
            <a:pPr marL="743040" lvl="1" indent="-285840" algn="r" defTabSz="914400" rtl="1">
              <a:lnSpc>
                <a:spcPct val="100000"/>
              </a:lnSpc>
              <a:spcBef>
                <a:spcPts val="479"/>
              </a:spcBef>
              <a:buClr>
                <a:srgbClr val="000000"/>
              </a:buClr>
              <a:buFont typeface="Arial"/>
              <a:buChar char="–"/>
            </a:pPr>
            <a:r>
              <a:rPr lang="ar-SA" sz="2400" b="0" u="none" strike="noStrike">
                <a:solidFill>
                  <a:schemeClr val="dk1"/>
                </a:solidFill>
                <a:effectLst/>
                <a:uFillTx/>
                <a:latin typeface="Calibri"/>
              </a:rPr>
              <a:t>المستوى الثاني</a:t>
            </a:r>
            <a:endParaRPr lang="en-US" sz="2400" b="0" u="none" strike="noStrike">
              <a:solidFill>
                <a:schemeClr val="dk1"/>
              </a:solidFill>
              <a:effectLst/>
              <a:uFillTx/>
              <a:latin typeface="Calibri"/>
            </a:endParaRPr>
          </a:p>
          <a:p>
            <a:pPr marL="1143000" lvl="2" indent="-228600" algn="r" defTabSz="914400" rtl="1">
              <a:lnSpc>
                <a:spcPct val="100000"/>
              </a:lnSpc>
              <a:spcBef>
                <a:spcPts val="400"/>
              </a:spcBef>
              <a:buClr>
                <a:srgbClr val="000000"/>
              </a:buClr>
              <a:buFont typeface="Arial"/>
              <a:buChar char="•"/>
            </a:pPr>
            <a:r>
              <a:rPr lang="ar-SA" sz="2000" b="0" u="none" strike="noStrike">
                <a:solidFill>
                  <a:schemeClr val="dk1"/>
                </a:solidFill>
                <a:effectLst/>
                <a:uFillTx/>
                <a:latin typeface="Calibri"/>
              </a:rPr>
              <a:t>المستوى الثالث</a:t>
            </a:r>
            <a:endParaRPr lang="en-US" sz="2000" b="0" u="none" strike="noStrike">
              <a:solidFill>
                <a:schemeClr val="dk1"/>
              </a:solidFill>
              <a:effectLst/>
              <a:uFillTx/>
              <a:latin typeface="Calibri"/>
            </a:endParaRPr>
          </a:p>
          <a:p>
            <a:pPr marL="1600200" lvl="3" indent="-228600" algn="r" defTabSz="914400" rtl="1">
              <a:lnSpc>
                <a:spcPct val="100000"/>
              </a:lnSpc>
              <a:spcBef>
                <a:spcPts val="360"/>
              </a:spcBef>
              <a:buClr>
                <a:srgbClr val="000000"/>
              </a:buClr>
              <a:buFont typeface="Arial"/>
              <a:buChar char="–"/>
            </a:pPr>
            <a:r>
              <a:rPr lang="ar-SA" sz="1800" b="0" u="none" strike="noStrike">
                <a:solidFill>
                  <a:schemeClr val="dk1"/>
                </a:solidFill>
                <a:effectLst/>
                <a:uFillTx/>
                <a:latin typeface="Calibri"/>
              </a:rPr>
              <a:t>المستوى الرابع</a:t>
            </a:r>
            <a:endParaRPr lang="en-US" sz="1800" b="0" u="none" strike="noStrike">
              <a:solidFill>
                <a:schemeClr val="dk1"/>
              </a:solidFill>
              <a:effectLst/>
              <a:uFillTx/>
              <a:latin typeface="Calibri"/>
            </a:endParaRPr>
          </a:p>
          <a:p>
            <a:pPr marL="2057400" lvl="4" indent="-228600" algn="r" defTabSz="914400" rtl="1">
              <a:lnSpc>
                <a:spcPct val="100000"/>
              </a:lnSpc>
              <a:spcBef>
                <a:spcPts val="360"/>
              </a:spcBef>
              <a:buClr>
                <a:srgbClr val="000000"/>
              </a:buClr>
              <a:buFont typeface="Arial"/>
              <a:buChar char="»"/>
            </a:pPr>
            <a:r>
              <a:rPr lang="ar-SA" sz="1800" b="0" u="none" strike="noStrike">
                <a:solidFill>
                  <a:schemeClr val="dk1"/>
                </a:solidFill>
                <a:effectLst/>
                <a:uFillTx/>
                <a:latin typeface="Calibri"/>
              </a:rPr>
              <a:t>المستوى الخامس</a:t>
            </a:r>
            <a:endParaRPr lang="en-US" sz="1800" b="0" u="none" strike="noStrike">
              <a:solidFill>
                <a:schemeClr val="dk1"/>
              </a:solidFill>
              <a:effectLst/>
              <a:uFillTx/>
              <a:latin typeface="Calibri"/>
            </a:endParaRPr>
          </a:p>
        </p:txBody>
      </p:sp>
      <p:sp>
        <p:nvSpPr>
          <p:cNvPr id="30" name="PlaceHolder 4"/>
          <p:cNvSpPr>
            <a:spLocks noGrp="1"/>
          </p:cNvSpPr>
          <p:nvPr>
            <p:ph type="dt" idx="16"/>
          </p:nvPr>
        </p:nvSpPr>
        <p:spPr>
          <a:xfrm>
            <a:off x="6553080" y="6356520"/>
            <a:ext cx="2133360" cy="364680"/>
          </a:xfrm>
          <a:prstGeom prst="rect">
            <a:avLst/>
          </a:prstGeom>
          <a:noFill/>
          <a:ln w="0">
            <a:noFill/>
          </a:ln>
        </p:spPr>
        <p:txBody>
          <a:bodyPr lIns="91440" tIns="45720" rIns="91440" bIns="45720" anchor="ctr">
            <a:noAutofit/>
          </a:bodyPr>
          <a:lstStyle>
            <a:lvl1pPr indent="0" algn="r" defTabSz="914400" rtl="1">
              <a:lnSpc>
                <a:spcPct val="100000"/>
              </a:lnSpc>
              <a:buNone/>
              <a:defRPr lang="en-US" sz="1200" b="0" u="none" strike="noStrike">
                <a:solidFill>
                  <a:schemeClr val="dk1">
                    <a:tint val="75000"/>
                  </a:schemeClr>
                </a:solidFill>
                <a:effectLst/>
                <a:uFillTx/>
                <a:latin typeface="Calibri"/>
              </a:defRPr>
            </a:lvl1pPr>
          </a:lstStyle>
          <a:p>
            <a:pPr indent="0" algn="r" defTabSz="914400" rtl="1">
              <a:lnSpc>
                <a:spcPct val="100000"/>
              </a:lnSpc>
              <a:buNone/>
            </a:pPr>
            <a:r>
              <a:rPr lang="en-US" sz="1200" b="0" u="none" strike="noStrike">
                <a:solidFill>
                  <a:schemeClr val="dk1">
                    <a:tint val="75000"/>
                  </a:schemeClr>
                </a:solidFill>
                <a:effectLst/>
                <a:uFillTx/>
                <a:latin typeface="Calibri"/>
              </a:rPr>
              <a:t>&lt;date/time&gt;</a:t>
            </a:r>
            <a:endParaRPr lang="en-US" sz="1200" b="0" u="none" strike="noStrike">
              <a:solidFill>
                <a:srgbClr val="000000"/>
              </a:solidFill>
              <a:effectLst/>
              <a:uFillTx/>
              <a:latin typeface="Times New Roman"/>
            </a:endParaRPr>
          </a:p>
        </p:txBody>
      </p:sp>
      <p:sp>
        <p:nvSpPr>
          <p:cNvPr id="31" name="PlaceHolder 5"/>
          <p:cNvSpPr>
            <a:spLocks noGrp="1"/>
          </p:cNvSpPr>
          <p:nvPr>
            <p:ph type="ftr" idx="17"/>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Times New Roman"/>
              </a:defRPr>
            </a:lvl1pPr>
          </a:lstStyle>
          <a:p>
            <a:pPr indent="0" algn="ctr">
              <a:buNone/>
            </a:pPr>
            <a:r>
              <a:rPr lang="en-US" sz="1400" b="0" u="none" strike="noStrike">
                <a:solidFill>
                  <a:srgbClr val="000000"/>
                </a:solidFill>
                <a:effectLst/>
                <a:uFillTx/>
                <a:latin typeface="Times New Roman"/>
              </a:rPr>
              <a:t>&lt;footer&gt;</a:t>
            </a:r>
            <a:endParaRPr lang="en-US" sz="1400" b="0" u="none" strike="noStrike">
              <a:solidFill>
                <a:srgbClr val="000000"/>
              </a:solidFill>
              <a:effectLst/>
              <a:uFillTx/>
              <a:latin typeface="Times New Roman"/>
            </a:endParaRPr>
          </a:p>
        </p:txBody>
      </p:sp>
      <p:sp>
        <p:nvSpPr>
          <p:cNvPr id="32" name="PlaceHolder 6"/>
          <p:cNvSpPr>
            <a:spLocks noGrp="1"/>
          </p:cNvSpPr>
          <p:nvPr>
            <p:ph type="sldNum" idx="18"/>
          </p:nvPr>
        </p:nvSpPr>
        <p:spPr>
          <a:xfrm>
            <a:off x="457200" y="6356520"/>
            <a:ext cx="2133360" cy="364680"/>
          </a:xfrm>
          <a:prstGeom prst="rect">
            <a:avLst/>
          </a:prstGeom>
          <a:noFill/>
          <a:ln w="0">
            <a:noFill/>
          </a:ln>
        </p:spPr>
        <p:txBody>
          <a:bodyPr lIns="91440" tIns="45720" rIns="91440" bIns="45720" anchor="ctr">
            <a:noAutofit/>
          </a:bodyPr>
          <a:lstStyle>
            <a:lvl1pPr indent="0" algn="l" defTabSz="914400" rtl="1">
              <a:lnSpc>
                <a:spcPct val="100000"/>
              </a:lnSpc>
              <a:buNone/>
              <a:defRPr lang="en-US" sz="1200" b="0" u="none" strike="noStrike">
                <a:solidFill>
                  <a:schemeClr val="dk1">
                    <a:tint val="75000"/>
                  </a:schemeClr>
                </a:solidFill>
                <a:effectLst/>
                <a:uFillTx/>
                <a:latin typeface="Calibri"/>
              </a:defRPr>
            </a:lvl1pPr>
          </a:lstStyle>
          <a:p>
            <a:pPr indent="0" algn="l" defTabSz="914400" rtl="1">
              <a:lnSpc>
                <a:spcPct val="100000"/>
              </a:lnSpc>
              <a:buNone/>
            </a:pPr>
            <a:fld id="{F1F44752-C2F8-4DE7-BDDD-AA1A2660711B}" type="slidenum">
              <a:rPr lang="en-US" sz="1200" b="0" u="none" strike="noStrike">
                <a:solidFill>
                  <a:schemeClr val="dk1">
                    <a:tint val="75000"/>
                  </a:schemeClr>
                </a:solidFill>
                <a:effectLst/>
                <a:uFillTx/>
                <a:latin typeface="Calibri"/>
              </a:rPr>
              <a:t>&lt;number&gt;</a:t>
            </a:fld>
            <a:endParaRPr lang="en-US" sz="1200" b="0" u="none" strike="noStrike">
              <a:solidFill>
                <a:srgbClr val="000000"/>
              </a:solidFill>
              <a:effectLst/>
              <a:uFillTx/>
              <a:latin typeface="Times New Roman"/>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مقارنة">
    <p:bg>
      <p:bgPr>
        <a:solidFill>
          <a:srgbClr val="FFFFFF"/>
        </a:solidFill>
      </p:bgPr>
    </p:bg>
    <p:spTree>
      <p:nvGrpSpPr>
        <p:cNvPr id="1" name=""/>
        <p:cNvGrpSpPr/>
        <p:nvPr/>
      </p:nvGrpSpPr>
      <p:grpSpPr>
        <a:xfrm>
          <a:off x="0" y="0"/>
          <a:ext cx="0" cy="0"/>
          <a:chOff x="0" y="0"/>
          <a:chExt cx="0" cy="0"/>
        </a:xfrm>
      </p:grpSpPr>
      <p:sp>
        <p:nvSpPr>
          <p:cNvPr id="33" name="PlaceHolder 1"/>
          <p:cNvSpPr>
            <a:spLocks noGrp="1"/>
          </p:cNvSpPr>
          <p:nvPr>
            <p:ph type="title"/>
          </p:nvPr>
        </p:nvSpPr>
        <p:spPr>
          <a:xfrm>
            <a:off x="457200" y="274680"/>
            <a:ext cx="8229240" cy="1142640"/>
          </a:xfrm>
          <a:prstGeom prst="rect">
            <a:avLst/>
          </a:prstGeom>
          <a:noFill/>
          <a:ln w="0">
            <a:noFill/>
          </a:ln>
        </p:spPr>
        <p:txBody>
          <a:bodyPr lIns="91440" tIns="45720" rIns="91440" bIns="45720" anchor="ctr">
            <a:noAutofit/>
          </a:bodyPr>
          <a:lstStyle>
            <a:lvl1pPr indent="0" algn="ctr" defTabSz="914400" rtl="1">
              <a:lnSpc>
                <a:spcPct val="100000"/>
              </a:lnSpc>
              <a:buNone/>
              <a:defRPr lang="ar-SA" sz="4400" b="0" u="none" strike="noStrike">
                <a:solidFill>
                  <a:schemeClr val="dk1"/>
                </a:solidFill>
                <a:effectLst/>
                <a:uFillTx/>
                <a:latin typeface="Calibri"/>
              </a:defRPr>
            </a:lvl1pPr>
          </a:lstStyle>
          <a:p>
            <a:pPr indent="0" algn="ctr" defTabSz="914400" rtl="1">
              <a:lnSpc>
                <a:spcPct val="100000"/>
              </a:lnSpc>
              <a:buNone/>
            </a:pPr>
            <a:r>
              <a:rPr lang="ar-SA" sz="4400" b="0" u="none" strike="noStrike">
                <a:solidFill>
                  <a:schemeClr val="dk1"/>
                </a:solidFill>
                <a:effectLst/>
                <a:uFillTx/>
                <a:latin typeface="Calibri"/>
              </a:rPr>
              <a:t>انقر لتحرير نمط العنوان الرئيسي</a:t>
            </a:r>
            <a:endParaRPr lang="en-US" sz="4400" b="0" u="none" strike="noStrike">
              <a:solidFill>
                <a:schemeClr val="dk1"/>
              </a:solidFill>
              <a:effectLst/>
              <a:uFillTx/>
              <a:latin typeface="Calibri"/>
            </a:endParaRPr>
          </a:p>
        </p:txBody>
      </p:sp>
      <p:sp>
        <p:nvSpPr>
          <p:cNvPr id="34" name="PlaceHolder 2"/>
          <p:cNvSpPr>
            <a:spLocks noGrp="1"/>
          </p:cNvSpPr>
          <p:nvPr>
            <p:ph type="body"/>
          </p:nvPr>
        </p:nvSpPr>
        <p:spPr>
          <a:xfrm>
            <a:off x="457200" y="1535040"/>
            <a:ext cx="4039920" cy="639360"/>
          </a:xfrm>
          <a:prstGeom prst="rect">
            <a:avLst/>
          </a:prstGeom>
          <a:noFill/>
          <a:ln w="0">
            <a:noFill/>
          </a:ln>
        </p:spPr>
        <p:txBody>
          <a:bodyPr lIns="91440" tIns="45720" rIns="91440" bIns="45720" anchor="b">
            <a:noAutofit/>
          </a:bodyPr>
          <a:lstStyle>
            <a:lvl1pPr indent="0" algn="r" defTabSz="914400" rtl="1">
              <a:lnSpc>
                <a:spcPct val="100000"/>
              </a:lnSpc>
              <a:spcBef>
                <a:spcPts val="479"/>
              </a:spcBef>
              <a:buNone/>
              <a:tabLst>
                <a:tab pos="0" algn="l"/>
              </a:tabLst>
              <a:defRPr lang="ar-SA" sz="2400" b="1" u="none" strike="noStrike">
                <a:solidFill>
                  <a:schemeClr val="dk1"/>
                </a:solidFill>
                <a:effectLst/>
                <a:uFillTx/>
                <a:latin typeface="Calibri"/>
              </a:defRPr>
            </a:lvl1pPr>
          </a:lstStyle>
          <a:p>
            <a:pPr indent="0" algn="r" defTabSz="914400" rtl="1">
              <a:lnSpc>
                <a:spcPct val="100000"/>
              </a:lnSpc>
              <a:spcBef>
                <a:spcPts val="479"/>
              </a:spcBef>
              <a:buNone/>
              <a:tabLst>
                <a:tab pos="0" algn="l"/>
              </a:tabLst>
            </a:pPr>
            <a:r>
              <a:rPr lang="ar-SA" sz="2400" b="1" u="none" strike="noStrike">
                <a:solidFill>
                  <a:schemeClr val="dk1"/>
                </a:solidFill>
                <a:effectLst/>
                <a:uFillTx/>
                <a:latin typeface="Calibri"/>
              </a:rPr>
              <a:t>انقر لتحرير أنماط النص الرئيسي</a:t>
            </a:r>
            <a:endParaRPr lang="en-US" sz="2400" b="0" u="none" strike="noStrike">
              <a:solidFill>
                <a:schemeClr val="dk1"/>
              </a:solidFill>
              <a:effectLst/>
              <a:uFillTx/>
              <a:latin typeface="Calibri"/>
            </a:endParaRPr>
          </a:p>
        </p:txBody>
      </p:sp>
      <p:sp>
        <p:nvSpPr>
          <p:cNvPr id="35" name="PlaceHolder 3"/>
          <p:cNvSpPr>
            <a:spLocks noGrp="1"/>
          </p:cNvSpPr>
          <p:nvPr>
            <p:ph type="body"/>
          </p:nvPr>
        </p:nvSpPr>
        <p:spPr>
          <a:xfrm>
            <a:off x="457200" y="2174760"/>
            <a:ext cx="4039920" cy="3951000"/>
          </a:xfrm>
          <a:prstGeom prst="rect">
            <a:avLst/>
          </a:prstGeom>
          <a:noFill/>
          <a:ln w="0">
            <a:noFill/>
          </a:ln>
        </p:spPr>
        <p:txBody>
          <a:bodyPr lIns="91440" tIns="45720" rIns="91440" bIns="45720" anchor="t">
            <a:noAutofit/>
          </a:bodyPr>
          <a:lstStyle>
            <a:lvl1pPr algn="r" defTabSz="914400" rtl="1">
              <a:lnSpc>
                <a:spcPct val="100000"/>
              </a:lnSpc>
              <a:spcBef>
                <a:spcPts val="479"/>
              </a:spcBef>
              <a:buClr>
                <a:srgbClr val="000000"/>
              </a:buClr>
              <a:buFont typeface="Arial"/>
              <a:buChar char="•"/>
              <a:tabLst>
                <a:tab pos="0" algn="l"/>
              </a:tabLst>
              <a:defRPr lang="ar-SA" sz="2400" b="0" u="none" strike="noStrike">
                <a:solidFill>
                  <a:schemeClr val="dk1"/>
                </a:solidFill>
                <a:effectLst/>
                <a:uFillTx/>
                <a:latin typeface="Calibri"/>
              </a:defRPr>
            </a:lvl1pPr>
            <a:lvl2pPr lvl="1" algn="r" defTabSz="914400" rtl="1">
              <a:lnSpc>
                <a:spcPct val="100000"/>
              </a:lnSpc>
              <a:spcBef>
                <a:spcPts val="400"/>
              </a:spcBef>
              <a:buClr>
                <a:srgbClr val="000000"/>
              </a:buClr>
              <a:buFont typeface="Arial"/>
              <a:buChar char="–"/>
              <a:tabLst>
                <a:tab pos="0" algn="l"/>
              </a:tabLst>
              <a:defRPr lang="ar-SA" sz="2000" b="0" u="none" strike="noStrike">
                <a:solidFill>
                  <a:schemeClr val="dk1"/>
                </a:solidFill>
                <a:effectLst/>
                <a:uFillTx/>
                <a:latin typeface="Calibri"/>
              </a:defRPr>
            </a:lvl2pPr>
            <a:lvl3pPr lvl="2" algn="r" defTabSz="914400" rtl="1">
              <a:lnSpc>
                <a:spcPct val="100000"/>
              </a:lnSpc>
              <a:spcBef>
                <a:spcPts val="360"/>
              </a:spcBef>
              <a:buClr>
                <a:srgbClr val="000000"/>
              </a:buClr>
              <a:buFont typeface="Arial"/>
              <a:buChar char="•"/>
              <a:tabLst>
                <a:tab pos="0" algn="l"/>
              </a:tabLst>
              <a:defRPr lang="ar-SA" sz="1800" b="0" u="none" strike="noStrike">
                <a:solidFill>
                  <a:schemeClr val="dk1"/>
                </a:solidFill>
                <a:effectLst/>
                <a:uFillTx/>
                <a:latin typeface="Calibri"/>
              </a:defRPr>
            </a:lvl3pPr>
            <a:lvl4pPr lvl="3" algn="r" defTabSz="914400" rtl="1">
              <a:lnSpc>
                <a:spcPct val="100000"/>
              </a:lnSpc>
              <a:spcBef>
                <a:spcPts val="320"/>
              </a:spcBef>
              <a:buClr>
                <a:srgbClr val="000000"/>
              </a:buClr>
              <a:buFont typeface="Arial"/>
              <a:buChar char="–"/>
              <a:tabLst>
                <a:tab pos="0" algn="l"/>
              </a:tabLst>
              <a:defRPr lang="ar-SA" sz="1600" b="0" u="none" strike="noStrike">
                <a:solidFill>
                  <a:schemeClr val="dk1"/>
                </a:solidFill>
                <a:effectLst/>
                <a:uFillTx/>
                <a:latin typeface="Calibri"/>
              </a:defRPr>
            </a:lvl4pPr>
            <a:lvl5pPr lvl="4" algn="r" defTabSz="914400" rtl="1">
              <a:lnSpc>
                <a:spcPct val="100000"/>
              </a:lnSpc>
              <a:spcBef>
                <a:spcPts val="320"/>
              </a:spcBef>
              <a:buClr>
                <a:srgbClr val="000000"/>
              </a:buClr>
              <a:buFont typeface="Arial"/>
              <a:buChar char="»"/>
              <a:tabLst>
                <a:tab pos="0" algn="l"/>
              </a:tabLst>
              <a:defRPr lang="ar-SA" sz="1600" b="0" u="none" strike="noStrike">
                <a:solidFill>
                  <a:schemeClr val="dk1"/>
                </a:solidFill>
                <a:effectLst/>
                <a:uFillTx/>
                <a:latin typeface="Calibri"/>
              </a:defRPr>
            </a:lvl5pPr>
          </a:lstStyle>
          <a:p>
            <a:pPr marL="343080" indent="-343080" algn="r" defTabSz="914400" rtl="1">
              <a:lnSpc>
                <a:spcPct val="100000"/>
              </a:lnSpc>
              <a:spcBef>
                <a:spcPts val="479"/>
              </a:spcBef>
              <a:buClr>
                <a:srgbClr val="000000"/>
              </a:buClr>
              <a:buFont typeface="Arial"/>
              <a:buChar char="•"/>
              <a:tabLst>
                <a:tab pos="0" algn="l"/>
              </a:tabLst>
            </a:pPr>
            <a:r>
              <a:rPr lang="ar-SA" sz="2400" b="0" u="none" strike="noStrike">
                <a:solidFill>
                  <a:schemeClr val="dk1"/>
                </a:solidFill>
                <a:effectLst/>
                <a:uFillTx/>
                <a:latin typeface="Calibri"/>
              </a:rPr>
              <a:t>انقر لتحرير أنماط النص الرئيسي</a:t>
            </a:r>
            <a:endParaRPr lang="en-US" sz="2400" b="0" u="none" strike="noStrike">
              <a:solidFill>
                <a:schemeClr val="dk1"/>
              </a:solidFill>
              <a:effectLst/>
              <a:uFillTx/>
              <a:latin typeface="Calibri"/>
            </a:endParaRPr>
          </a:p>
          <a:p>
            <a:pPr marL="743040" lvl="1" indent="-285840" algn="r" defTabSz="914400" rtl="1">
              <a:lnSpc>
                <a:spcPct val="100000"/>
              </a:lnSpc>
              <a:spcBef>
                <a:spcPts val="400"/>
              </a:spcBef>
              <a:buClr>
                <a:srgbClr val="000000"/>
              </a:buClr>
              <a:buFont typeface="Arial"/>
              <a:buChar char="–"/>
              <a:tabLst>
                <a:tab pos="0" algn="l"/>
              </a:tabLst>
            </a:pPr>
            <a:r>
              <a:rPr lang="ar-SA" sz="2000" b="0" u="none" strike="noStrike">
                <a:solidFill>
                  <a:schemeClr val="dk1"/>
                </a:solidFill>
                <a:effectLst/>
                <a:uFillTx/>
                <a:latin typeface="Calibri"/>
              </a:rPr>
              <a:t>المستوى الثاني</a:t>
            </a:r>
            <a:endParaRPr lang="en-US" sz="2000" b="0" u="none" strike="noStrike">
              <a:solidFill>
                <a:schemeClr val="dk1"/>
              </a:solidFill>
              <a:effectLst/>
              <a:uFillTx/>
              <a:latin typeface="Calibri"/>
            </a:endParaRPr>
          </a:p>
          <a:p>
            <a:pPr marL="1143000" lvl="2" indent="-228600" algn="r" defTabSz="914400" rtl="1">
              <a:lnSpc>
                <a:spcPct val="100000"/>
              </a:lnSpc>
              <a:spcBef>
                <a:spcPts val="360"/>
              </a:spcBef>
              <a:buClr>
                <a:srgbClr val="000000"/>
              </a:buClr>
              <a:buFont typeface="Arial"/>
              <a:buChar char="•"/>
              <a:tabLst>
                <a:tab pos="0" algn="l"/>
              </a:tabLst>
            </a:pPr>
            <a:r>
              <a:rPr lang="ar-SA" sz="1800" b="0" u="none" strike="noStrike">
                <a:solidFill>
                  <a:schemeClr val="dk1"/>
                </a:solidFill>
                <a:effectLst/>
                <a:uFillTx/>
                <a:latin typeface="Calibri"/>
              </a:rPr>
              <a:t>المستوى الثالث</a:t>
            </a:r>
            <a:endParaRPr lang="en-US" sz="1800" b="0" u="none" strike="noStrike">
              <a:solidFill>
                <a:schemeClr val="dk1"/>
              </a:solidFill>
              <a:effectLst/>
              <a:uFillTx/>
              <a:latin typeface="Calibri"/>
            </a:endParaRPr>
          </a:p>
          <a:p>
            <a:pPr marL="1600200" lvl="3" indent="-228600" algn="r" defTabSz="914400" rtl="1">
              <a:lnSpc>
                <a:spcPct val="100000"/>
              </a:lnSpc>
              <a:spcBef>
                <a:spcPts val="320"/>
              </a:spcBef>
              <a:buClr>
                <a:srgbClr val="000000"/>
              </a:buClr>
              <a:buFont typeface="Arial"/>
              <a:buChar char="–"/>
              <a:tabLst>
                <a:tab pos="0" algn="l"/>
              </a:tabLst>
            </a:pPr>
            <a:r>
              <a:rPr lang="ar-SA" sz="1600" b="0" u="none" strike="noStrike">
                <a:solidFill>
                  <a:schemeClr val="dk1"/>
                </a:solidFill>
                <a:effectLst/>
                <a:uFillTx/>
                <a:latin typeface="Calibri"/>
              </a:rPr>
              <a:t>المستوى الرابع</a:t>
            </a:r>
            <a:endParaRPr lang="en-US" sz="1600" b="0" u="none" strike="noStrike">
              <a:solidFill>
                <a:schemeClr val="dk1"/>
              </a:solidFill>
              <a:effectLst/>
              <a:uFillTx/>
              <a:latin typeface="Calibri"/>
            </a:endParaRPr>
          </a:p>
          <a:p>
            <a:pPr marL="2057400" lvl="4" indent="-228600" algn="r" defTabSz="914400" rtl="1">
              <a:lnSpc>
                <a:spcPct val="100000"/>
              </a:lnSpc>
              <a:spcBef>
                <a:spcPts val="320"/>
              </a:spcBef>
              <a:buClr>
                <a:srgbClr val="000000"/>
              </a:buClr>
              <a:buFont typeface="Arial"/>
              <a:buChar char="»"/>
              <a:tabLst>
                <a:tab pos="0" algn="l"/>
              </a:tabLst>
            </a:pPr>
            <a:r>
              <a:rPr lang="ar-SA" sz="1600" b="0" u="none" strike="noStrike">
                <a:solidFill>
                  <a:schemeClr val="dk1"/>
                </a:solidFill>
                <a:effectLst/>
                <a:uFillTx/>
                <a:latin typeface="Calibri"/>
              </a:rPr>
              <a:t>المستوى الخامس</a:t>
            </a:r>
            <a:endParaRPr lang="en-US" sz="1600" b="0" u="none" strike="noStrike">
              <a:solidFill>
                <a:schemeClr val="dk1"/>
              </a:solidFill>
              <a:effectLst/>
              <a:uFillTx/>
              <a:latin typeface="Calibri"/>
            </a:endParaRPr>
          </a:p>
        </p:txBody>
      </p:sp>
      <p:sp>
        <p:nvSpPr>
          <p:cNvPr id="36" name="PlaceHolder 4"/>
          <p:cNvSpPr>
            <a:spLocks noGrp="1"/>
          </p:cNvSpPr>
          <p:nvPr>
            <p:ph type="body"/>
          </p:nvPr>
        </p:nvSpPr>
        <p:spPr>
          <a:xfrm>
            <a:off x="4645080" y="1535040"/>
            <a:ext cx="4041360" cy="639360"/>
          </a:xfrm>
          <a:prstGeom prst="rect">
            <a:avLst/>
          </a:prstGeom>
          <a:noFill/>
          <a:ln w="0">
            <a:noFill/>
          </a:ln>
        </p:spPr>
        <p:txBody>
          <a:bodyPr lIns="91440" tIns="45720" rIns="91440" bIns="45720" anchor="b">
            <a:noAutofit/>
          </a:bodyPr>
          <a:lstStyle>
            <a:lvl1pPr indent="0" algn="r" defTabSz="914400" rtl="1">
              <a:lnSpc>
                <a:spcPct val="100000"/>
              </a:lnSpc>
              <a:spcBef>
                <a:spcPts val="479"/>
              </a:spcBef>
              <a:buNone/>
              <a:tabLst>
                <a:tab pos="0" algn="l"/>
              </a:tabLst>
              <a:defRPr lang="ar-SA" sz="2400" b="1" u="none" strike="noStrike">
                <a:solidFill>
                  <a:schemeClr val="dk1"/>
                </a:solidFill>
                <a:effectLst/>
                <a:uFillTx/>
                <a:latin typeface="Calibri"/>
              </a:defRPr>
            </a:lvl1pPr>
          </a:lstStyle>
          <a:p>
            <a:pPr indent="0" algn="r" defTabSz="914400" rtl="1">
              <a:lnSpc>
                <a:spcPct val="100000"/>
              </a:lnSpc>
              <a:spcBef>
                <a:spcPts val="479"/>
              </a:spcBef>
              <a:buNone/>
              <a:tabLst>
                <a:tab pos="0" algn="l"/>
              </a:tabLst>
            </a:pPr>
            <a:r>
              <a:rPr lang="ar-SA" sz="2400" b="1" u="none" strike="noStrike">
                <a:solidFill>
                  <a:schemeClr val="dk1"/>
                </a:solidFill>
                <a:effectLst/>
                <a:uFillTx/>
                <a:latin typeface="Calibri"/>
              </a:rPr>
              <a:t>انقر لتحرير أنماط النص الرئيسي</a:t>
            </a:r>
            <a:endParaRPr lang="en-US" sz="2400" b="0" u="none" strike="noStrike">
              <a:solidFill>
                <a:schemeClr val="dk1"/>
              </a:solidFill>
              <a:effectLst/>
              <a:uFillTx/>
              <a:latin typeface="Calibri"/>
            </a:endParaRPr>
          </a:p>
        </p:txBody>
      </p:sp>
      <p:sp>
        <p:nvSpPr>
          <p:cNvPr id="37" name="PlaceHolder 5"/>
          <p:cNvSpPr>
            <a:spLocks noGrp="1"/>
          </p:cNvSpPr>
          <p:nvPr>
            <p:ph type="body"/>
          </p:nvPr>
        </p:nvSpPr>
        <p:spPr>
          <a:xfrm>
            <a:off x="4645080" y="2174760"/>
            <a:ext cx="4041360" cy="3951000"/>
          </a:xfrm>
          <a:prstGeom prst="rect">
            <a:avLst/>
          </a:prstGeom>
          <a:noFill/>
          <a:ln w="0">
            <a:noFill/>
          </a:ln>
        </p:spPr>
        <p:txBody>
          <a:bodyPr lIns="91440" tIns="45720" rIns="91440" bIns="45720" anchor="t">
            <a:noAutofit/>
          </a:bodyPr>
          <a:lstStyle>
            <a:lvl1pPr algn="r" defTabSz="914400" rtl="1">
              <a:lnSpc>
                <a:spcPct val="100000"/>
              </a:lnSpc>
              <a:spcBef>
                <a:spcPts val="479"/>
              </a:spcBef>
              <a:buClr>
                <a:srgbClr val="000000"/>
              </a:buClr>
              <a:buFont typeface="Arial"/>
              <a:buChar char="•"/>
              <a:tabLst>
                <a:tab pos="0" algn="l"/>
              </a:tabLst>
              <a:defRPr lang="ar-SA" sz="2400" b="0" u="none" strike="noStrike">
                <a:solidFill>
                  <a:schemeClr val="dk1"/>
                </a:solidFill>
                <a:effectLst/>
                <a:uFillTx/>
                <a:latin typeface="Calibri"/>
              </a:defRPr>
            </a:lvl1pPr>
            <a:lvl2pPr lvl="1" algn="r" defTabSz="914400" rtl="1">
              <a:lnSpc>
                <a:spcPct val="100000"/>
              </a:lnSpc>
              <a:spcBef>
                <a:spcPts val="400"/>
              </a:spcBef>
              <a:buClr>
                <a:srgbClr val="000000"/>
              </a:buClr>
              <a:buFont typeface="Arial"/>
              <a:buChar char="–"/>
              <a:tabLst>
                <a:tab pos="0" algn="l"/>
              </a:tabLst>
              <a:defRPr lang="ar-SA" sz="2000" b="0" u="none" strike="noStrike">
                <a:solidFill>
                  <a:schemeClr val="dk1"/>
                </a:solidFill>
                <a:effectLst/>
                <a:uFillTx/>
                <a:latin typeface="Calibri"/>
              </a:defRPr>
            </a:lvl2pPr>
            <a:lvl3pPr lvl="2" algn="r" defTabSz="914400" rtl="1">
              <a:lnSpc>
                <a:spcPct val="100000"/>
              </a:lnSpc>
              <a:spcBef>
                <a:spcPts val="360"/>
              </a:spcBef>
              <a:buClr>
                <a:srgbClr val="000000"/>
              </a:buClr>
              <a:buFont typeface="Arial"/>
              <a:buChar char="•"/>
              <a:tabLst>
                <a:tab pos="0" algn="l"/>
              </a:tabLst>
              <a:defRPr lang="ar-SA" sz="1800" b="0" u="none" strike="noStrike">
                <a:solidFill>
                  <a:schemeClr val="dk1"/>
                </a:solidFill>
                <a:effectLst/>
                <a:uFillTx/>
                <a:latin typeface="Calibri"/>
              </a:defRPr>
            </a:lvl3pPr>
            <a:lvl4pPr lvl="3" algn="r" defTabSz="914400" rtl="1">
              <a:lnSpc>
                <a:spcPct val="100000"/>
              </a:lnSpc>
              <a:spcBef>
                <a:spcPts val="320"/>
              </a:spcBef>
              <a:buClr>
                <a:srgbClr val="000000"/>
              </a:buClr>
              <a:buFont typeface="Arial"/>
              <a:buChar char="–"/>
              <a:tabLst>
                <a:tab pos="0" algn="l"/>
              </a:tabLst>
              <a:defRPr lang="ar-SA" sz="1600" b="0" u="none" strike="noStrike">
                <a:solidFill>
                  <a:schemeClr val="dk1"/>
                </a:solidFill>
                <a:effectLst/>
                <a:uFillTx/>
                <a:latin typeface="Calibri"/>
              </a:defRPr>
            </a:lvl4pPr>
            <a:lvl5pPr lvl="4" algn="r" defTabSz="914400" rtl="1">
              <a:lnSpc>
                <a:spcPct val="100000"/>
              </a:lnSpc>
              <a:spcBef>
                <a:spcPts val="320"/>
              </a:spcBef>
              <a:buClr>
                <a:srgbClr val="000000"/>
              </a:buClr>
              <a:buFont typeface="Arial"/>
              <a:buChar char="»"/>
              <a:tabLst>
                <a:tab pos="0" algn="l"/>
              </a:tabLst>
              <a:defRPr lang="ar-SA" sz="1600" b="0" u="none" strike="noStrike">
                <a:solidFill>
                  <a:schemeClr val="dk1"/>
                </a:solidFill>
                <a:effectLst/>
                <a:uFillTx/>
                <a:latin typeface="Calibri"/>
              </a:defRPr>
            </a:lvl5pPr>
          </a:lstStyle>
          <a:p>
            <a:pPr marL="343080" indent="-343080" algn="r" defTabSz="914400" rtl="1">
              <a:lnSpc>
                <a:spcPct val="100000"/>
              </a:lnSpc>
              <a:spcBef>
                <a:spcPts val="479"/>
              </a:spcBef>
              <a:buClr>
                <a:srgbClr val="000000"/>
              </a:buClr>
              <a:buFont typeface="Arial"/>
              <a:buChar char="•"/>
              <a:tabLst>
                <a:tab pos="0" algn="l"/>
              </a:tabLst>
            </a:pPr>
            <a:r>
              <a:rPr lang="ar-SA" sz="2400" b="0" u="none" strike="noStrike">
                <a:solidFill>
                  <a:schemeClr val="dk1"/>
                </a:solidFill>
                <a:effectLst/>
                <a:uFillTx/>
                <a:latin typeface="Calibri"/>
              </a:rPr>
              <a:t>انقر لتحرير أنماط النص الرئيسي</a:t>
            </a:r>
            <a:endParaRPr lang="en-US" sz="2400" b="0" u="none" strike="noStrike">
              <a:solidFill>
                <a:schemeClr val="dk1"/>
              </a:solidFill>
              <a:effectLst/>
              <a:uFillTx/>
              <a:latin typeface="Calibri"/>
            </a:endParaRPr>
          </a:p>
          <a:p>
            <a:pPr marL="743040" lvl="1" indent="-285840" algn="r" defTabSz="914400" rtl="1">
              <a:lnSpc>
                <a:spcPct val="100000"/>
              </a:lnSpc>
              <a:spcBef>
                <a:spcPts val="400"/>
              </a:spcBef>
              <a:buClr>
                <a:srgbClr val="000000"/>
              </a:buClr>
              <a:buFont typeface="Arial"/>
              <a:buChar char="–"/>
              <a:tabLst>
                <a:tab pos="0" algn="l"/>
              </a:tabLst>
            </a:pPr>
            <a:r>
              <a:rPr lang="ar-SA" sz="2000" b="0" u="none" strike="noStrike">
                <a:solidFill>
                  <a:schemeClr val="dk1"/>
                </a:solidFill>
                <a:effectLst/>
                <a:uFillTx/>
                <a:latin typeface="Calibri"/>
              </a:rPr>
              <a:t>المستوى الثاني</a:t>
            </a:r>
            <a:endParaRPr lang="en-US" sz="2000" b="0" u="none" strike="noStrike">
              <a:solidFill>
                <a:schemeClr val="dk1"/>
              </a:solidFill>
              <a:effectLst/>
              <a:uFillTx/>
              <a:latin typeface="Calibri"/>
            </a:endParaRPr>
          </a:p>
          <a:p>
            <a:pPr marL="1143000" lvl="2" indent="-228600" algn="r" defTabSz="914400" rtl="1">
              <a:lnSpc>
                <a:spcPct val="100000"/>
              </a:lnSpc>
              <a:spcBef>
                <a:spcPts val="360"/>
              </a:spcBef>
              <a:buClr>
                <a:srgbClr val="000000"/>
              </a:buClr>
              <a:buFont typeface="Arial"/>
              <a:buChar char="•"/>
              <a:tabLst>
                <a:tab pos="0" algn="l"/>
              </a:tabLst>
            </a:pPr>
            <a:r>
              <a:rPr lang="ar-SA" sz="1800" b="0" u="none" strike="noStrike">
                <a:solidFill>
                  <a:schemeClr val="dk1"/>
                </a:solidFill>
                <a:effectLst/>
                <a:uFillTx/>
                <a:latin typeface="Calibri"/>
              </a:rPr>
              <a:t>المستوى الثالث</a:t>
            </a:r>
            <a:endParaRPr lang="en-US" sz="1800" b="0" u="none" strike="noStrike">
              <a:solidFill>
                <a:schemeClr val="dk1"/>
              </a:solidFill>
              <a:effectLst/>
              <a:uFillTx/>
              <a:latin typeface="Calibri"/>
            </a:endParaRPr>
          </a:p>
          <a:p>
            <a:pPr marL="1600200" lvl="3" indent="-228600" algn="r" defTabSz="914400" rtl="1">
              <a:lnSpc>
                <a:spcPct val="100000"/>
              </a:lnSpc>
              <a:spcBef>
                <a:spcPts val="320"/>
              </a:spcBef>
              <a:buClr>
                <a:srgbClr val="000000"/>
              </a:buClr>
              <a:buFont typeface="Arial"/>
              <a:buChar char="–"/>
              <a:tabLst>
                <a:tab pos="0" algn="l"/>
              </a:tabLst>
            </a:pPr>
            <a:r>
              <a:rPr lang="ar-SA" sz="1600" b="0" u="none" strike="noStrike">
                <a:solidFill>
                  <a:schemeClr val="dk1"/>
                </a:solidFill>
                <a:effectLst/>
                <a:uFillTx/>
                <a:latin typeface="Calibri"/>
              </a:rPr>
              <a:t>المستوى الرابع</a:t>
            </a:r>
            <a:endParaRPr lang="en-US" sz="1600" b="0" u="none" strike="noStrike">
              <a:solidFill>
                <a:schemeClr val="dk1"/>
              </a:solidFill>
              <a:effectLst/>
              <a:uFillTx/>
              <a:latin typeface="Calibri"/>
            </a:endParaRPr>
          </a:p>
          <a:p>
            <a:pPr marL="2057400" lvl="4" indent="-228600" algn="r" defTabSz="914400" rtl="1">
              <a:lnSpc>
                <a:spcPct val="100000"/>
              </a:lnSpc>
              <a:spcBef>
                <a:spcPts val="320"/>
              </a:spcBef>
              <a:buClr>
                <a:srgbClr val="000000"/>
              </a:buClr>
              <a:buFont typeface="Arial"/>
              <a:buChar char="»"/>
              <a:tabLst>
                <a:tab pos="0" algn="l"/>
              </a:tabLst>
            </a:pPr>
            <a:r>
              <a:rPr lang="ar-SA" sz="1600" b="0" u="none" strike="noStrike">
                <a:solidFill>
                  <a:schemeClr val="dk1"/>
                </a:solidFill>
                <a:effectLst/>
                <a:uFillTx/>
                <a:latin typeface="Calibri"/>
              </a:rPr>
              <a:t>المستوى الخامس</a:t>
            </a:r>
            <a:endParaRPr lang="en-US" sz="1600" b="0" u="none" strike="noStrike">
              <a:solidFill>
                <a:schemeClr val="dk1"/>
              </a:solidFill>
              <a:effectLst/>
              <a:uFillTx/>
              <a:latin typeface="Calibri"/>
            </a:endParaRPr>
          </a:p>
        </p:txBody>
      </p:sp>
      <p:sp>
        <p:nvSpPr>
          <p:cNvPr id="38" name="PlaceHolder 6"/>
          <p:cNvSpPr>
            <a:spLocks noGrp="1"/>
          </p:cNvSpPr>
          <p:nvPr>
            <p:ph type="dt" idx="19"/>
          </p:nvPr>
        </p:nvSpPr>
        <p:spPr>
          <a:xfrm>
            <a:off x="6553080" y="6356520"/>
            <a:ext cx="2133360" cy="364680"/>
          </a:xfrm>
          <a:prstGeom prst="rect">
            <a:avLst/>
          </a:prstGeom>
          <a:noFill/>
          <a:ln w="0">
            <a:noFill/>
          </a:ln>
        </p:spPr>
        <p:txBody>
          <a:bodyPr lIns="91440" tIns="45720" rIns="91440" bIns="45720" anchor="ctr">
            <a:noAutofit/>
          </a:bodyPr>
          <a:lstStyle>
            <a:lvl1pPr indent="0" algn="r" defTabSz="914400" rtl="1">
              <a:lnSpc>
                <a:spcPct val="100000"/>
              </a:lnSpc>
              <a:buNone/>
              <a:defRPr lang="en-US" sz="1200" b="0" u="none" strike="noStrike">
                <a:solidFill>
                  <a:schemeClr val="dk1">
                    <a:tint val="75000"/>
                  </a:schemeClr>
                </a:solidFill>
                <a:effectLst/>
                <a:uFillTx/>
                <a:latin typeface="Calibri"/>
              </a:defRPr>
            </a:lvl1pPr>
          </a:lstStyle>
          <a:p>
            <a:pPr indent="0" algn="r" defTabSz="914400" rtl="1">
              <a:lnSpc>
                <a:spcPct val="100000"/>
              </a:lnSpc>
              <a:buNone/>
            </a:pPr>
            <a:r>
              <a:rPr lang="en-US" sz="1200" b="0" u="none" strike="noStrike">
                <a:solidFill>
                  <a:schemeClr val="dk1">
                    <a:tint val="75000"/>
                  </a:schemeClr>
                </a:solidFill>
                <a:effectLst/>
                <a:uFillTx/>
                <a:latin typeface="Calibri"/>
              </a:rPr>
              <a:t>&lt;date/time&gt;</a:t>
            </a:r>
            <a:endParaRPr lang="en-US" sz="1200" b="0" u="none" strike="noStrike">
              <a:solidFill>
                <a:srgbClr val="000000"/>
              </a:solidFill>
              <a:effectLst/>
              <a:uFillTx/>
              <a:latin typeface="Times New Roman"/>
            </a:endParaRPr>
          </a:p>
        </p:txBody>
      </p:sp>
      <p:sp>
        <p:nvSpPr>
          <p:cNvPr id="39" name="PlaceHolder 7"/>
          <p:cNvSpPr>
            <a:spLocks noGrp="1"/>
          </p:cNvSpPr>
          <p:nvPr>
            <p:ph type="ftr" idx="20"/>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Times New Roman"/>
              </a:defRPr>
            </a:lvl1pPr>
          </a:lstStyle>
          <a:p>
            <a:pPr indent="0" algn="ctr">
              <a:buNone/>
            </a:pPr>
            <a:r>
              <a:rPr lang="en-US" sz="1400" b="0" u="none" strike="noStrike">
                <a:solidFill>
                  <a:srgbClr val="000000"/>
                </a:solidFill>
                <a:effectLst/>
                <a:uFillTx/>
                <a:latin typeface="Times New Roman"/>
              </a:rPr>
              <a:t>&lt;footer&gt;</a:t>
            </a:r>
            <a:endParaRPr lang="en-US" sz="1400" b="0" u="none" strike="noStrike">
              <a:solidFill>
                <a:srgbClr val="000000"/>
              </a:solidFill>
              <a:effectLst/>
              <a:uFillTx/>
              <a:latin typeface="Times New Roman"/>
            </a:endParaRPr>
          </a:p>
        </p:txBody>
      </p:sp>
      <p:sp>
        <p:nvSpPr>
          <p:cNvPr id="40" name="PlaceHolder 8"/>
          <p:cNvSpPr>
            <a:spLocks noGrp="1"/>
          </p:cNvSpPr>
          <p:nvPr>
            <p:ph type="sldNum" idx="21"/>
          </p:nvPr>
        </p:nvSpPr>
        <p:spPr>
          <a:xfrm>
            <a:off x="457200" y="6356520"/>
            <a:ext cx="2133360" cy="364680"/>
          </a:xfrm>
          <a:prstGeom prst="rect">
            <a:avLst/>
          </a:prstGeom>
          <a:noFill/>
          <a:ln w="0">
            <a:noFill/>
          </a:ln>
        </p:spPr>
        <p:txBody>
          <a:bodyPr lIns="91440" tIns="45720" rIns="91440" bIns="45720" anchor="ctr">
            <a:noAutofit/>
          </a:bodyPr>
          <a:lstStyle>
            <a:lvl1pPr indent="0" algn="l" defTabSz="914400" rtl="1">
              <a:lnSpc>
                <a:spcPct val="100000"/>
              </a:lnSpc>
              <a:buNone/>
              <a:defRPr lang="en-US" sz="1200" b="0" u="none" strike="noStrike">
                <a:solidFill>
                  <a:schemeClr val="dk1">
                    <a:tint val="75000"/>
                  </a:schemeClr>
                </a:solidFill>
                <a:effectLst/>
                <a:uFillTx/>
                <a:latin typeface="Calibri"/>
              </a:defRPr>
            </a:lvl1pPr>
          </a:lstStyle>
          <a:p>
            <a:pPr indent="0" algn="l" defTabSz="914400" rtl="1">
              <a:lnSpc>
                <a:spcPct val="100000"/>
              </a:lnSpc>
              <a:buNone/>
            </a:pPr>
            <a:fld id="{270DED03-4D02-4C07-B012-4EC8F3955F2F}" type="slidenum">
              <a:rPr lang="en-US" sz="1200" b="0" u="none" strike="noStrike">
                <a:solidFill>
                  <a:schemeClr val="dk1">
                    <a:tint val="75000"/>
                  </a:schemeClr>
                </a:solidFill>
                <a:effectLst/>
                <a:uFillTx/>
                <a:latin typeface="Calibri"/>
              </a:rPr>
              <a:t>&lt;number&gt;</a:t>
            </a:fld>
            <a:endParaRPr lang="en-US" sz="1200" b="0" u="none" strike="noStrike">
              <a:solidFill>
                <a:srgbClr val="000000"/>
              </a:solidFill>
              <a:effectLst/>
              <a:uFillTx/>
              <a:latin typeface="Times New Roman"/>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عنوان فقط">
    <p:bg>
      <p:bgPr>
        <a:solidFill>
          <a:srgbClr val="FFFFFF"/>
        </a:solidFill>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457200" y="274680"/>
            <a:ext cx="8229240" cy="1142640"/>
          </a:xfrm>
          <a:prstGeom prst="rect">
            <a:avLst/>
          </a:prstGeom>
          <a:noFill/>
          <a:ln w="0">
            <a:noFill/>
          </a:ln>
        </p:spPr>
        <p:txBody>
          <a:bodyPr lIns="91440" tIns="45720" rIns="91440" bIns="45720" anchor="ctr">
            <a:noAutofit/>
          </a:bodyPr>
          <a:lstStyle>
            <a:lvl1pPr indent="0" algn="ctr" defTabSz="914400" rtl="1">
              <a:lnSpc>
                <a:spcPct val="100000"/>
              </a:lnSpc>
              <a:buNone/>
              <a:defRPr lang="ar-SA" sz="4400" b="0" u="none" strike="noStrike">
                <a:solidFill>
                  <a:schemeClr val="dk1"/>
                </a:solidFill>
                <a:effectLst/>
                <a:uFillTx/>
                <a:latin typeface="Calibri"/>
              </a:defRPr>
            </a:lvl1pPr>
          </a:lstStyle>
          <a:p>
            <a:pPr indent="0" algn="ctr" defTabSz="914400" rtl="1">
              <a:lnSpc>
                <a:spcPct val="100000"/>
              </a:lnSpc>
              <a:buNone/>
            </a:pPr>
            <a:r>
              <a:rPr lang="ar-SA" sz="4400" b="0" u="none" strike="noStrike">
                <a:solidFill>
                  <a:schemeClr val="dk1"/>
                </a:solidFill>
                <a:effectLst/>
                <a:uFillTx/>
                <a:latin typeface="Calibri"/>
              </a:rPr>
              <a:t>انقر لتحرير نمط العنوان الرئيسي</a:t>
            </a:r>
            <a:endParaRPr lang="en-US" sz="4400" b="0" u="none" strike="noStrike">
              <a:solidFill>
                <a:schemeClr val="dk1"/>
              </a:solidFill>
              <a:effectLst/>
              <a:uFillTx/>
              <a:latin typeface="Calibri"/>
            </a:endParaRPr>
          </a:p>
        </p:txBody>
      </p:sp>
      <p:sp>
        <p:nvSpPr>
          <p:cNvPr id="42" name="PlaceHolder 2"/>
          <p:cNvSpPr>
            <a:spLocks noGrp="1"/>
          </p:cNvSpPr>
          <p:nvPr>
            <p:ph type="dt" idx="22"/>
          </p:nvPr>
        </p:nvSpPr>
        <p:spPr>
          <a:xfrm>
            <a:off x="6553080" y="6356520"/>
            <a:ext cx="2133360" cy="364680"/>
          </a:xfrm>
          <a:prstGeom prst="rect">
            <a:avLst/>
          </a:prstGeom>
          <a:noFill/>
          <a:ln w="0">
            <a:noFill/>
          </a:ln>
        </p:spPr>
        <p:txBody>
          <a:bodyPr lIns="91440" tIns="45720" rIns="91440" bIns="45720" anchor="ctr">
            <a:noAutofit/>
          </a:bodyPr>
          <a:lstStyle>
            <a:lvl1pPr indent="0" algn="r" defTabSz="914400" rtl="1">
              <a:lnSpc>
                <a:spcPct val="100000"/>
              </a:lnSpc>
              <a:buNone/>
              <a:defRPr lang="en-US" sz="1200" b="0" u="none" strike="noStrike">
                <a:solidFill>
                  <a:schemeClr val="dk1">
                    <a:tint val="75000"/>
                  </a:schemeClr>
                </a:solidFill>
                <a:effectLst/>
                <a:uFillTx/>
                <a:latin typeface="Calibri"/>
              </a:defRPr>
            </a:lvl1pPr>
          </a:lstStyle>
          <a:p>
            <a:pPr indent="0" algn="r" defTabSz="914400" rtl="1">
              <a:lnSpc>
                <a:spcPct val="100000"/>
              </a:lnSpc>
              <a:buNone/>
            </a:pPr>
            <a:r>
              <a:rPr lang="en-US" sz="1200" b="0" u="none" strike="noStrike">
                <a:solidFill>
                  <a:schemeClr val="dk1">
                    <a:tint val="75000"/>
                  </a:schemeClr>
                </a:solidFill>
                <a:effectLst/>
                <a:uFillTx/>
                <a:latin typeface="Calibri"/>
              </a:rPr>
              <a:t>&lt;date/time&gt;</a:t>
            </a:r>
            <a:endParaRPr lang="en-US" sz="1200" b="0" u="none" strike="noStrike">
              <a:solidFill>
                <a:srgbClr val="000000"/>
              </a:solidFill>
              <a:effectLst/>
              <a:uFillTx/>
              <a:latin typeface="Times New Roman"/>
            </a:endParaRPr>
          </a:p>
        </p:txBody>
      </p:sp>
      <p:sp>
        <p:nvSpPr>
          <p:cNvPr id="43" name="PlaceHolder 3"/>
          <p:cNvSpPr>
            <a:spLocks noGrp="1"/>
          </p:cNvSpPr>
          <p:nvPr>
            <p:ph type="ftr" idx="23"/>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Times New Roman"/>
              </a:defRPr>
            </a:lvl1pPr>
          </a:lstStyle>
          <a:p>
            <a:pPr indent="0" algn="ctr">
              <a:buNone/>
            </a:pPr>
            <a:r>
              <a:rPr lang="en-US" sz="1400" b="0" u="none" strike="noStrike">
                <a:solidFill>
                  <a:srgbClr val="000000"/>
                </a:solidFill>
                <a:effectLst/>
                <a:uFillTx/>
                <a:latin typeface="Times New Roman"/>
              </a:rPr>
              <a:t>&lt;footer&gt;</a:t>
            </a:r>
            <a:endParaRPr lang="en-US" sz="1400" b="0" u="none" strike="noStrike">
              <a:solidFill>
                <a:srgbClr val="000000"/>
              </a:solidFill>
              <a:effectLst/>
              <a:uFillTx/>
              <a:latin typeface="Times New Roman"/>
            </a:endParaRPr>
          </a:p>
        </p:txBody>
      </p:sp>
      <p:sp>
        <p:nvSpPr>
          <p:cNvPr id="44" name="PlaceHolder 4"/>
          <p:cNvSpPr>
            <a:spLocks noGrp="1"/>
          </p:cNvSpPr>
          <p:nvPr>
            <p:ph type="sldNum" idx="24"/>
          </p:nvPr>
        </p:nvSpPr>
        <p:spPr>
          <a:xfrm>
            <a:off x="457200" y="6356520"/>
            <a:ext cx="2133360" cy="364680"/>
          </a:xfrm>
          <a:prstGeom prst="rect">
            <a:avLst/>
          </a:prstGeom>
          <a:noFill/>
          <a:ln w="0">
            <a:noFill/>
          </a:ln>
        </p:spPr>
        <p:txBody>
          <a:bodyPr lIns="91440" tIns="45720" rIns="91440" bIns="45720" anchor="ctr">
            <a:noAutofit/>
          </a:bodyPr>
          <a:lstStyle>
            <a:lvl1pPr indent="0" algn="l" defTabSz="914400" rtl="1">
              <a:lnSpc>
                <a:spcPct val="100000"/>
              </a:lnSpc>
              <a:buNone/>
              <a:defRPr lang="en-US" sz="1200" b="0" u="none" strike="noStrike">
                <a:solidFill>
                  <a:schemeClr val="dk1">
                    <a:tint val="75000"/>
                  </a:schemeClr>
                </a:solidFill>
                <a:effectLst/>
                <a:uFillTx/>
                <a:latin typeface="Calibri"/>
              </a:defRPr>
            </a:lvl1pPr>
          </a:lstStyle>
          <a:p>
            <a:pPr indent="0" algn="l" defTabSz="914400" rtl="1">
              <a:lnSpc>
                <a:spcPct val="100000"/>
              </a:lnSpc>
              <a:buNone/>
            </a:pPr>
            <a:fld id="{5A3F68B7-87A3-4561-8A00-47254CBEF617}" type="slidenum">
              <a:rPr lang="en-US" sz="1200" b="0" u="none" strike="noStrike">
                <a:solidFill>
                  <a:schemeClr val="dk1">
                    <a:tint val="75000"/>
                  </a:schemeClr>
                </a:solidFill>
                <a:effectLst/>
                <a:uFillTx/>
                <a:latin typeface="Calibri"/>
              </a:rPr>
              <a:t>&lt;number&gt;</a:t>
            </a:fld>
            <a:endParaRPr lang="en-US" sz="1200" b="0" u="none" strike="noStrike">
              <a:solidFill>
                <a:srgbClr val="000000"/>
              </a:solidFill>
              <a:effectLst/>
              <a:uFillTx/>
              <a:latin typeface="Times New Roman"/>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فارغ">
    <p:bg>
      <p:bgPr>
        <a:solidFill>
          <a:srgbClr val="FFFFFF"/>
        </a:solidFill>
      </p:bgPr>
    </p:bg>
    <p:spTree>
      <p:nvGrpSpPr>
        <p:cNvPr id="1" name=""/>
        <p:cNvGrpSpPr/>
        <p:nvPr/>
      </p:nvGrpSpPr>
      <p:grpSpPr>
        <a:xfrm>
          <a:off x="0" y="0"/>
          <a:ext cx="0" cy="0"/>
          <a:chOff x="0" y="0"/>
          <a:chExt cx="0" cy="0"/>
        </a:xfrm>
      </p:grpSpPr>
      <p:sp>
        <p:nvSpPr>
          <p:cNvPr id="45" name="PlaceHolder 1"/>
          <p:cNvSpPr>
            <a:spLocks noGrp="1"/>
          </p:cNvSpPr>
          <p:nvPr>
            <p:ph type="dt" idx="25"/>
          </p:nvPr>
        </p:nvSpPr>
        <p:spPr>
          <a:xfrm>
            <a:off x="6553080" y="6356520"/>
            <a:ext cx="2133360" cy="364680"/>
          </a:xfrm>
          <a:prstGeom prst="rect">
            <a:avLst/>
          </a:prstGeom>
          <a:noFill/>
          <a:ln w="0">
            <a:noFill/>
          </a:ln>
        </p:spPr>
        <p:txBody>
          <a:bodyPr lIns="91440" tIns="45720" rIns="91440" bIns="45720" anchor="ctr">
            <a:noAutofit/>
          </a:bodyPr>
          <a:lstStyle>
            <a:lvl1pPr indent="0" algn="r" defTabSz="914400" rtl="1">
              <a:lnSpc>
                <a:spcPct val="100000"/>
              </a:lnSpc>
              <a:buNone/>
              <a:defRPr lang="en-US" sz="1200" b="0" u="none" strike="noStrike">
                <a:solidFill>
                  <a:schemeClr val="dk1">
                    <a:tint val="75000"/>
                  </a:schemeClr>
                </a:solidFill>
                <a:effectLst/>
                <a:uFillTx/>
                <a:latin typeface="Calibri"/>
              </a:defRPr>
            </a:lvl1pPr>
          </a:lstStyle>
          <a:p>
            <a:pPr indent="0" algn="r" defTabSz="914400" rtl="1">
              <a:lnSpc>
                <a:spcPct val="100000"/>
              </a:lnSpc>
              <a:buNone/>
            </a:pPr>
            <a:r>
              <a:rPr lang="en-US" sz="1200" b="0" u="none" strike="noStrike">
                <a:solidFill>
                  <a:schemeClr val="dk1">
                    <a:tint val="75000"/>
                  </a:schemeClr>
                </a:solidFill>
                <a:effectLst/>
                <a:uFillTx/>
                <a:latin typeface="Calibri"/>
              </a:rPr>
              <a:t>&lt;date/time&gt;</a:t>
            </a:r>
            <a:endParaRPr lang="en-US" sz="1200" b="0" u="none" strike="noStrike">
              <a:solidFill>
                <a:srgbClr val="000000"/>
              </a:solidFill>
              <a:effectLst/>
              <a:uFillTx/>
              <a:latin typeface="Times New Roman"/>
            </a:endParaRPr>
          </a:p>
        </p:txBody>
      </p:sp>
      <p:sp>
        <p:nvSpPr>
          <p:cNvPr id="46" name="PlaceHolder 2"/>
          <p:cNvSpPr>
            <a:spLocks noGrp="1"/>
          </p:cNvSpPr>
          <p:nvPr>
            <p:ph type="ftr" idx="26"/>
          </p:nvPr>
        </p:nvSpPr>
        <p:spPr>
          <a:xfrm>
            <a:off x="3124080" y="6356520"/>
            <a:ext cx="2895120" cy="364680"/>
          </a:xfrm>
          <a:prstGeom prst="rect">
            <a:avLst/>
          </a:prstGeom>
          <a:noFill/>
          <a:ln w="0">
            <a:noFill/>
          </a:ln>
        </p:spPr>
        <p:txBody>
          <a:bodyPr lIns="91440" tIns="45720" rIns="91440" bIns="45720" anchor="ctr">
            <a:noAutofit/>
          </a:bodyPr>
          <a:lstStyle>
            <a:lvl1pPr indent="0" algn="ctr">
              <a:buNone/>
              <a:defRPr lang="en-US" sz="1400" b="0" u="none" strike="noStrike">
                <a:solidFill>
                  <a:srgbClr val="000000"/>
                </a:solidFill>
                <a:effectLst/>
                <a:uFillTx/>
                <a:latin typeface="Times New Roman"/>
              </a:defRPr>
            </a:lvl1pPr>
          </a:lstStyle>
          <a:p>
            <a:pPr indent="0" algn="ctr">
              <a:buNone/>
            </a:pPr>
            <a:r>
              <a:rPr lang="en-US" sz="1400" b="0" u="none" strike="noStrike">
                <a:solidFill>
                  <a:srgbClr val="000000"/>
                </a:solidFill>
                <a:effectLst/>
                <a:uFillTx/>
                <a:latin typeface="Times New Roman"/>
              </a:rPr>
              <a:t>&lt;footer&gt;</a:t>
            </a:r>
            <a:endParaRPr lang="en-US" sz="1400" b="0" u="none" strike="noStrike">
              <a:solidFill>
                <a:srgbClr val="000000"/>
              </a:solidFill>
              <a:effectLst/>
              <a:uFillTx/>
              <a:latin typeface="Times New Roman"/>
            </a:endParaRPr>
          </a:p>
        </p:txBody>
      </p:sp>
      <p:sp>
        <p:nvSpPr>
          <p:cNvPr id="47" name="PlaceHolder 3"/>
          <p:cNvSpPr>
            <a:spLocks noGrp="1"/>
          </p:cNvSpPr>
          <p:nvPr>
            <p:ph type="sldNum" idx="27"/>
          </p:nvPr>
        </p:nvSpPr>
        <p:spPr>
          <a:xfrm>
            <a:off x="457200" y="6356520"/>
            <a:ext cx="2133360" cy="364680"/>
          </a:xfrm>
          <a:prstGeom prst="rect">
            <a:avLst/>
          </a:prstGeom>
          <a:noFill/>
          <a:ln w="0">
            <a:noFill/>
          </a:ln>
        </p:spPr>
        <p:txBody>
          <a:bodyPr lIns="91440" tIns="45720" rIns="91440" bIns="45720" anchor="ctr">
            <a:noAutofit/>
          </a:bodyPr>
          <a:lstStyle>
            <a:lvl1pPr indent="0" algn="l" defTabSz="914400" rtl="1">
              <a:lnSpc>
                <a:spcPct val="100000"/>
              </a:lnSpc>
              <a:buNone/>
              <a:defRPr lang="en-US" sz="1200" b="0" u="none" strike="noStrike">
                <a:solidFill>
                  <a:schemeClr val="dk1">
                    <a:tint val="75000"/>
                  </a:schemeClr>
                </a:solidFill>
                <a:effectLst/>
                <a:uFillTx/>
                <a:latin typeface="Calibri"/>
              </a:defRPr>
            </a:lvl1pPr>
          </a:lstStyle>
          <a:p>
            <a:pPr indent="0" algn="l" defTabSz="914400" rtl="1">
              <a:lnSpc>
                <a:spcPct val="100000"/>
              </a:lnSpc>
              <a:buNone/>
            </a:pPr>
            <a:fld id="{396ED018-3C19-4C2D-B85C-7AB2EAA28F70}" type="slidenum">
              <a:rPr lang="en-US" sz="1200" b="0" u="none" strike="noStrike">
                <a:solidFill>
                  <a:schemeClr val="dk1">
                    <a:tint val="75000"/>
                  </a:schemeClr>
                </a:solidFill>
                <a:effectLst/>
                <a:uFillTx/>
                <a:latin typeface="Calibri"/>
              </a:rPr>
              <a:t>&lt;number&gt;</a:t>
            </a:fld>
            <a:endParaRPr lang="en-US" sz="1200" b="0" u="none" strike="noStrike">
              <a:solidFill>
                <a:srgbClr val="000000"/>
              </a:solidFill>
              <a:effectLst/>
              <a:uFillTx/>
              <a:latin typeface="Times New Roman"/>
            </a:endParaRPr>
          </a:p>
        </p:txBody>
      </p:sp>
      <p:sp>
        <p:nvSpPr>
          <p:cNvPr id="48" name="PlaceHolder 4"/>
          <p:cNvSpPr>
            <a:spLocks noGrp="1"/>
          </p:cNvSpPr>
          <p:nvPr>
            <p:ph type="title"/>
          </p:nvPr>
        </p:nvSpPr>
        <p:spPr>
          <a:xfrm>
            <a:off x="457200" y="273600"/>
            <a:ext cx="8229240" cy="1144800"/>
          </a:xfrm>
          <a:prstGeom prst="rect">
            <a:avLst/>
          </a:prstGeom>
          <a:noFill/>
          <a:ln w="0">
            <a:noFill/>
          </a:ln>
        </p:spPr>
        <p:txBody>
          <a:bodyPr lIns="0" tIns="0" rIns="0" bIns="0" anchor="ctr">
            <a:noAutofit/>
          </a:bodyPr>
          <a:lstStyle>
            <a:lvl1pPr indent="0" algn="ctr" defTabSz="914400" rtl="1">
              <a:buNone/>
              <a:defRPr lang="en-US" sz="4400" b="0" u="none" strike="noStrike">
                <a:solidFill>
                  <a:schemeClr val="dk1"/>
                </a:solidFill>
                <a:effectLst/>
                <a:uFillTx/>
                <a:latin typeface="Calibri"/>
              </a:defRPr>
            </a:lvl1pPr>
          </a:lstStyle>
          <a:p>
            <a:pPr indent="0" algn="ctr" defTabSz="914400" rtl="1">
              <a:buNone/>
            </a:pPr>
            <a:r>
              <a:rPr lang="en-US" sz="4400" b="0" u="none" strike="noStrike">
                <a:solidFill>
                  <a:schemeClr val="dk1"/>
                </a:solidFill>
                <a:effectLst/>
                <a:uFillTx/>
                <a:latin typeface="Calibri"/>
              </a:rPr>
              <a:t>Click to edit the title text format</a:t>
            </a:r>
            <a:endParaRPr lang="en-US" sz="4400" b="0" u="none" strike="noStrike">
              <a:solidFill>
                <a:schemeClr val="dk1"/>
              </a:solidFill>
              <a:effectLst/>
              <a:uFillTx/>
              <a:latin typeface="Calibri"/>
            </a:endParaRPr>
          </a:p>
        </p:txBody>
      </p:sp>
      <p:sp>
        <p:nvSpPr>
          <p:cNvPr id="49" name="PlaceHolder 5"/>
          <p:cNvSpPr>
            <a:spLocks noGrp="1"/>
          </p:cNvSpPr>
          <p:nvPr>
            <p:ph type="body"/>
          </p:nvPr>
        </p:nvSpPr>
        <p:spPr>
          <a:xfrm>
            <a:off x="457200" y="1604520"/>
            <a:ext cx="8229240" cy="3977280"/>
          </a:xfrm>
          <a:prstGeom prst="rect">
            <a:avLst/>
          </a:prstGeom>
          <a:noFill/>
          <a:ln w="0">
            <a:noFill/>
          </a:ln>
        </p:spPr>
        <p:txBody>
          <a:bodyPr lIns="0" tIns="0" rIns="0" bIns="0" anchor="t">
            <a:normAutofit/>
          </a:bodyPr>
          <a:lstStyle>
            <a:lvl1pPr algn="r" defTabSz="914400" rtl="1">
              <a:spcBef>
                <a:spcPts val="641"/>
              </a:spcBef>
              <a:buClr>
                <a:srgbClr val="000000"/>
              </a:buClr>
              <a:buFont typeface="Arial"/>
              <a:buChar char="•"/>
              <a:defRPr lang="en-US" sz="3200" b="0" u="none" strike="noStrike">
                <a:solidFill>
                  <a:schemeClr val="dk1"/>
                </a:solidFill>
                <a:effectLst/>
                <a:uFillTx/>
                <a:latin typeface="Calibri"/>
              </a:defRPr>
            </a:lvl1pPr>
            <a:lvl2pPr lvl="1" algn="r" defTabSz="914400" rtl="1">
              <a:spcBef>
                <a:spcPts val="561"/>
              </a:spcBef>
              <a:buClr>
                <a:srgbClr val="000000"/>
              </a:buClr>
              <a:buSzPct val="75000"/>
              <a:buFont typeface="Symbol" charset="2"/>
              <a:buChar char=""/>
              <a:defRPr lang="en-US" sz="2800" b="0" u="none" strike="noStrike">
                <a:solidFill>
                  <a:schemeClr val="dk1"/>
                </a:solidFill>
                <a:effectLst/>
                <a:uFillTx/>
                <a:latin typeface="Calibri"/>
              </a:defRPr>
            </a:lvl2pPr>
            <a:lvl3pPr lvl="2" algn="r" defTabSz="914400" rtl="1">
              <a:spcBef>
                <a:spcPts val="479"/>
              </a:spcBef>
              <a:buClr>
                <a:srgbClr val="000000"/>
              </a:buClr>
              <a:buSzPct val="45000"/>
              <a:buFont typeface="Wingdings" charset="2"/>
              <a:buChar char=""/>
              <a:defRPr lang="en-US" sz="2400" b="0" u="none" strike="noStrike">
                <a:solidFill>
                  <a:schemeClr val="dk1"/>
                </a:solidFill>
                <a:effectLst/>
                <a:uFillTx/>
                <a:latin typeface="Calibri"/>
              </a:defRPr>
            </a:lvl3pPr>
            <a:lvl4pPr lvl="3" algn="r" defTabSz="914400" rtl="1">
              <a:spcBef>
                <a:spcPts val="400"/>
              </a:spcBef>
              <a:buClr>
                <a:srgbClr val="000000"/>
              </a:buClr>
              <a:buSzPct val="75000"/>
              <a:buFont typeface="Symbol" charset="2"/>
              <a:buChar char=""/>
              <a:defRPr lang="en-US" sz="2000" b="0" u="none" strike="noStrike">
                <a:solidFill>
                  <a:schemeClr val="dk1"/>
                </a:solidFill>
                <a:effectLst/>
                <a:uFillTx/>
                <a:latin typeface="Calibri"/>
              </a:defRPr>
            </a:lvl4pPr>
            <a:lvl5pPr lvl="4" algn="r" defTabSz="914400" rtl="1">
              <a:spcBef>
                <a:spcPts val="400"/>
              </a:spcBef>
              <a:buClr>
                <a:srgbClr val="000000"/>
              </a:buClr>
              <a:buSzPct val="45000"/>
              <a:buFont typeface="Wingdings" charset="2"/>
              <a:buChar char=""/>
              <a:defRPr lang="en-US" sz="2000" b="0" u="none" strike="noStrike">
                <a:solidFill>
                  <a:schemeClr val="dk1"/>
                </a:solidFill>
                <a:effectLst/>
                <a:uFillTx/>
                <a:latin typeface="Calibri"/>
              </a:defRPr>
            </a:lvl5pPr>
            <a:lvl6pPr lvl="5" algn="r" defTabSz="914400" rtl="1">
              <a:spcBef>
                <a:spcPts val="283"/>
              </a:spcBef>
              <a:buClr>
                <a:srgbClr val="000000"/>
              </a:buClr>
              <a:buSzPct val="45000"/>
              <a:buFont typeface="Wingdings" charset="2"/>
              <a:buChar char=""/>
              <a:defRPr lang="en-US" sz="2000" b="0" u="none" strike="noStrike">
                <a:solidFill>
                  <a:schemeClr val="dk1"/>
                </a:solidFill>
                <a:effectLst/>
                <a:uFillTx/>
                <a:latin typeface="Calibri"/>
              </a:defRPr>
            </a:lvl6pPr>
            <a:lvl7pPr lvl="6" algn="r" defTabSz="914400" rtl="1">
              <a:spcBef>
                <a:spcPts val="283"/>
              </a:spcBef>
              <a:buClr>
                <a:srgbClr val="000000"/>
              </a:buClr>
              <a:buSzPct val="45000"/>
              <a:buFont typeface="Wingdings" charset="2"/>
              <a:buChar char=""/>
              <a:defRPr lang="en-US" sz="2000" b="0" u="none" strike="noStrike">
                <a:solidFill>
                  <a:schemeClr val="dk1"/>
                </a:solidFill>
                <a:effectLst/>
                <a:uFillTx/>
                <a:latin typeface="Calibri"/>
              </a:defRPr>
            </a:lvl7pPr>
          </a:lstStyle>
          <a:p>
            <a:pPr marL="343080" indent="-343080" algn="r" defTabSz="914400" rtl="1">
              <a:spcBef>
                <a:spcPts val="641"/>
              </a:spcBef>
              <a:buClr>
                <a:srgbClr val="000000"/>
              </a:buClr>
              <a:buFont typeface="Arial"/>
              <a:buChar char="•"/>
            </a:pPr>
            <a:r>
              <a:rPr lang="en-US" sz="3200" b="0" u="none" strike="noStrike">
                <a:solidFill>
                  <a:schemeClr val="dk1"/>
                </a:solidFill>
                <a:effectLst/>
                <a:uFillTx/>
                <a:latin typeface="Calibri"/>
              </a:rPr>
              <a:t>Click to edit the outline text format</a:t>
            </a:r>
            <a:endParaRPr lang="en-US" sz="3200" b="0" u="none" strike="noStrike">
              <a:solidFill>
                <a:schemeClr val="dk1"/>
              </a:solidFill>
              <a:effectLst/>
              <a:uFillTx/>
              <a:latin typeface="Calibri"/>
            </a:endParaRPr>
          </a:p>
          <a:p>
            <a:pPr marL="864000" lvl="1" indent="-324000" algn="r" defTabSz="914400" rtl="1">
              <a:spcBef>
                <a:spcPts val="561"/>
              </a:spcBef>
              <a:buClr>
                <a:srgbClr val="000000"/>
              </a:buClr>
              <a:buSzPct val="75000"/>
              <a:buFont typeface="Symbol" charset="2"/>
              <a:buChar char=""/>
            </a:pPr>
            <a:r>
              <a:rPr lang="en-US" sz="2800" b="0" u="none" strike="noStrike">
                <a:solidFill>
                  <a:schemeClr val="dk1"/>
                </a:solidFill>
                <a:effectLst/>
                <a:uFillTx/>
                <a:latin typeface="Calibri"/>
              </a:rPr>
              <a:t>Second Outline Level</a:t>
            </a:r>
            <a:endParaRPr lang="en-US" sz="2800" b="0" u="none" strike="noStrike">
              <a:solidFill>
                <a:schemeClr val="dk1"/>
              </a:solidFill>
              <a:effectLst/>
              <a:uFillTx/>
              <a:latin typeface="Calibri"/>
            </a:endParaRPr>
          </a:p>
          <a:p>
            <a:pPr marL="1296000" lvl="2" indent="-288000" algn="r" defTabSz="914400" rtl="1">
              <a:spcBef>
                <a:spcPts val="479"/>
              </a:spcBef>
              <a:buClr>
                <a:srgbClr val="000000"/>
              </a:buClr>
              <a:buSzPct val="45000"/>
              <a:buFont typeface="Wingdings" charset="2"/>
              <a:buChar char=""/>
            </a:pPr>
            <a:r>
              <a:rPr lang="en-US" sz="2400" b="0" u="none" strike="noStrike">
                <a:solidFill>
                  <a:schemeClr val="dk1"/>
                </a:solidFill>
                <a:effectLst/>
                <a:uFillTx/>
                <a:latin typeface="Calibri"/>
              </a:rPr>
              <a:t>Third Outline Level</a:t>
            </a:r>
            <a:endParaRPr lang="en-US" sz="2400" b="0" u="none" strike="noStrike">
              <a:solidFill>
                <a:schemeClr val="dk1"/>
              </a:solidFill>
              <a:effectLst/>
              <a:uFillTx/>
              <a:latin typeface="Calibri"/>
            </a:endParaRPr>
          </a:p>
          <a:p>
            <a:pPr marL="1728000" lvl="3" indent="-216000" algn="r" defTabSz="914400" rtl="1">
              <a:spcBef>
                <a:spcPts val="400"/>
              </a:spcBef>
              <a:buClr>
                <a:srgbClr val="000000"/>
              </a:buClr>
              <a:buSzPct val="75000"/>
              <a:buFont typeface="Symbol" charset="2"/>
              <a:buChar char=""/>
            </a:pPr>
            <a:r>
              <a:rPr lang="en-US" sz="2000" b="0" u="none" strike="noStrike">
                <a:solidFill>
                  <a:schemeClr val="dk1"/>
                </a:solidFill>
                <a:effectLst/>
                <a:uFillTx/>
                <a:latin typeface="Calibri"/>
              </a:rPr>
              <a:t>Fourth Outline Level</a:t>
            </a:r>
            <a:endParaRPr lang="en-US" sz="2000" b="0" u="none" strike="noStrike">
              <a:solidFill>
                <a:schemeClr val="dk1"/>
              </a:solidFill>
              <a:effectLst/>
              <a:uFillTx/>
              <a:latin typeface="Calibri"/>
            </a:endParaRPr>
          </a:p>
          <a:p>
            <a:pPr marL="2160000" lvl="4" indent="-216000" algn="r" defTabSz="914400" rtl="1">
              <a:spcBef>
                <a:spcPts val="400"/>
              </a:spcBef>
              <a:buClr>
                <a:srgbClr val="000000"/>
              </a:buClr>
              <a:buSzPct val="45000"/>
              <a:buFont typeface="Wingdings" charset="2"/>
              <a:buChar char=""/>
            </a:pPr>
            <a:r>
              <a:rPr lang="en-US" sz="2000" b="0" u="none" strike="noStrike">
                <a:solidFill>
                  <a:schemeClr val="dk1"/>
                </a:solidFill>
                <a:effectLst/>
                <a:uFillTx/>
                <a:latin typeface="Calibri"/>
              </a:rPr>
              <a:t>Fifth Outline Level</a:t>
            </a:r>
            <a:endParaRPr lang="en-US" sz="2000" b="0" u="none" strike="noStrike">
              <a:solidFill>
                <a:schemeClr val="dk1"/>
              </a:solidFill>
              <a:effectLst/>
              <a:uFillTx/>
              <a:latin typeface="Calibri"/>
            </a:endParaRPr>
          </a:p>
          <a:p>
            <a:pPr marL="2592000" lvl="5" indent="-216000" algn="r" defTabSz="914400" rtl="1">
              <a:spcBef>
                <a:spcPts val="283"/>
              </a:spcBef>
              <a:buClr>
                <a:srgbClr val="000000"/>
              </a:buClr>
              <a:buSzPct val="45000"/>
              <a:buFont typeface="Wingdings" charset="2"/>
              <a:buChar char=""/>
            </a:pPr>
            <a:r>
              <a:rPr lang="en-US" sz="2000" b="0" u="none" strike="noStrike">
                <a:solidFill>
                  <a:schemeClr val="dk1"/>
                </a:solidFill>
                <a:effectLst/>
                <a:uFillTx/>
                <a:latin typeface="Calibri"/>
              </a:rPr>
              <a:t>Sixth Outline Level</a:t>
            </a:r>
            <a:endParaRPr lang="en-US" sz="2000" b="0" u="none" strike="noStrike">
              <a:solidFill>
                <a:schemeClr val="dk1"/>
              </a:solidFill>
              <a:effectLst/>
              <a:uFillTx/>
              <a:latin typeface="Calibri"/>
            </a:endParaRPr>
          </a:p>
          <a:p>
            <a:pPr marL="3024000" lvl="6" indent="-216000" algn="r" defTabSz="914400" rtl="1">
              <a:spcBef>
                <a:spcPts val="283"/>
              </a:spcBef>
              <a:buClr>
                <a:srgbClr val="000000"/>
              </a:buClr>
              <a:buSzPct val="45000"/>
              <a:buFont typeface="Wingdings" charset="2"/>
              <a:buChar char=""/>
            </a:pPr>
            <a:r>
              <a:rPr lang="en-US" sz="2000" b="0" u="none" strike="noStrike">
                <a:solidFill>
                  <a:schemeClr val="dk1"/>
                </a:solidFill>
                <a:effectLst/>
                <a:uFillTx/>
                <a:latin typeface="Calibri"/>
              </a:rPr>
              <a:t>Seventh Outline Level</a:t>
            </a:r>
            <a:endParaRPr lang="en-US" sz="2000" b="0" u="none" strike="noStrike">
              <a:solidFill>
                <a:schemeClr val="dk1"/>
              </a:solidFill>
              <a:effectLst/>
              <a:uFillTx/>
              <a:latin typeface="Calibri"/>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sldMaster>
</file>

<file path=ppt/slides/_rels/slide1.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1.jpeg"/><Relationship Id="rId2" Type="http://schemas.openxmlformats.org/officeDocument/2006/relationships/slideLayout" Target="../slideLayouts/slideLayout4.xml"/>
</Relationships>
</file>

<file path=ppt/slides/_rels/slide11.xml.rels><?xml version="1.0" encoding="UTF-8"?>
<Relationships xmlns="http://schemas.openxmlformats.org/package/2006/relationships"><Relationship Id="rId1" Type="http://schemas.openxmlformats.org/officeDocument/2006/relationships/image" Target="../media/image12.jpeg"/><Relationship Id="rId2" Type="http://schemas.openxmlformats.org/officeDocument/2006/relationships/slideLayout" Target="../slideLayouts/slideLayout4.xml"/>
</Relationships>
</file>

<file path=ppt/slides/_rels/slide12.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4.xml"/>
</Relationships>
</file>

<file path=ppt/slides/_rels/slide13.xml.rels><?xml version="1.0" encoding="UTF-8"?>
<Relationships xmlns="http://schemas.openxmlformats.org/package/2006/relationships"><Relationship Id="rId1" Type="http://schemas.openxmlformats.org/officeDocument/2006/relationships/image" Target="../media/image14.jpeg"/><Relationship Id="rId2" Type="http://schemas.openxmlformats.org/officeDocument/2006/relationships/slideLayout" Target="../slideLayouts/slideLayout4.xml"/>
</Relationships>
</file>

<file path=ppt/slides/_rels/slide2.xml.rels><?xml version="1.0" encoding="UTF-8"?>
<Relationships xmlns="http://schemas.openxmlformats.org/package/2006/relationships"><Relationship Id="rId1" Type="http://schemas.openxmlformats.org/officeDocument/2006/relationships/image" Target="../media/image2.jpeg"/><Relationship Id="rId2" Type="http://schemas.openxmlformats.org/officeDocument/2006/relationships/slideLayout" Target="../slideLayouts/slideLayout4.xml"/>
</Relationships>
</file>

<file path=ppt/slides/_rels/slide3.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slideLayout" Target="../slideLayouts/slideLayout4.xml"/>
</Relationships>
</file>

<file path=ppt/slides/_rels/slide4.xml.rels><?xml version="1.0" encoding="UTF-8"?>
<Relationships xmlns="http://schemas.openxmlformats.org/package/2006/relationships"><Relationship Id="rId1" Type="http://schemas.openxmlformats.org/officeDocument/2006/relationships/image" Target="../media/image4.jpeg"/><Relationship Id="rId2" Type="http://schemas.openxmlformats.org/officeDocument/2006/relationships/slideLayout" Target="../slideLayouts/slideLayout4.xml"/>
</Relationships>
</file>

<file path=ppt/slides/_rels/slide5.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slideLayout" Target="../slideLayouts/slideLayout4.xml"/>
</Relationships>
</file>

<file path=ppt/slides/_rels/slide6.xml.rels><?xml version="1.0" encoding="UTF-8"?>
<Relationships xmlns="http://schemas.openxmlformats.org/package/2006/relationships"><Relationship Id="rId1" Type="http://schemas.openxmlformats.org/officeDocument/2006/relationships/image" Target="../media/image6.jpeg"/><Relationship Id="rId2" Type="http://schemas.openxmlformats.org/officeDocument/2006/relationships/slideLayout" Target="../slideLayouts/slideLayout4.xml"/><Relationship Id="rId3" Type="http://schemas.openxmlformats.org/officeDocument/2006/relationships/notesSlide" Target="../notesSlides/notesSlide6.xml"/>
</Relationships>
</file>

<file path=ppt/slides/_rels/slide7.xml.rels><?xml version="1.0" encoding="UTF-8"?>
<Relationships xmlns="http://schemas.openxmlformats.org/package/2006/relationships"><Relationship Id="rId1" Type="http://schemas.openxmlformats.org/officeDocument/2006/relationships/image" Target="../media/image7.jpeg"/><Relationship Id="rId2" Type="http://schemas.openxmlformats.org/officeDocument/2006/relationships/slideLayout" Target="../slideLayouts/slideLayout4.xml"/>
</Relationships>
</file>

<file path=ppt/slides/_rels/slide8.xml.rels><?xml version="1.0" encoding="UTF-8"?>
<Relationships xmlns="http://schemas.openxmlformats.org/package/2006/relationships"><Relationship Id="rId1" Type="http://schemas.openxmlformats.org/officeDocument/2006/relationships/image" Target="../media/image8.jpeg"/><Relationship Id="rId2" Type="http://schemas.openxmlformats.org/officeDocument/2006/relationships/image" Target="../media/image9.png"/><Relationship Id="rId3" Type="http://schemas.openxmlformats.org/officeDocument/2006/relationships/image" Target="../media/image9.png"/><Relationship Id="rId4" Type="http://schemas.openxmlformats.org/officeDocument/2006/relationships/slideLayout" Target="../slideLayouts/slideLayout9.xml"/>
</Relationships>
</file>

<file path=ppt/slides/_rels/slide9.xml.rels><?xml version="1.0" encoding="UTF-8"?>
<Relationships xmlns="http://schemas.openxmlformats.org/package/2006/relationships"><Relationship Id="rId1" Type="http://schemas.openxmlformats.org/officeDocument/2006/relationships/image" Target="../media/image10.jpeg"/><Relationship Id="rId2" Type="http://schemas.openxmlformats.org/officeDocument/2006/relationships/slideLayout" Target="../slideLayouts/slideLayout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8" name="PlaceHolder 1"/>
          <p:cNvSpPr>
            <a:spLocks noGrp="1"/>
          </p:cNvSpPr>
          <p:nvPr>
            <p:ph type="title"/>
          </p:nvPr>
        </p:nvSpPr>
        <p:spPr>
          <a:xfrm>
            <a:off x="685800" y="2130480"/>
            <a:ext cx="7772040" cy="1469520"/>
          </a:xfrm>
          <a:prstGeom prst="rect">
            <a:avLst/>
          </a:prstGeom>
          <a:noFill/>
          <a:ln w="0">
            <a:noFill/>
          </a:ln>
        </p:spPr>
        <p:txBody>
          <a:bodyPr lIns="91440" tIns="45720" rIns="91440" bIns="45720" anchor="ctr">
            <a:noAutofit/>
          </a:bodyPr>
          <a:p>
            <a:pPr indent="0" algn="ctr" defTabSz="914400" rtl="1">
              <a:buNone/>
            </a:pPr>
            <a:endParaRPr lang="en-US" sz="4400" b="0" u="none" strike="noStrike">
              <a:solidFill>
                <a:schemeClr val="dk1"/>
              </a:solidFill>
              <a:effectLst/>
              <a:uFillTx/>
              <a:latin typeface="Calibri"/>
            </a:endParaRPr>
          </a:p>
        </p:txBody>
      </p:sp>
      <p:sp>
        <p:nvSpPr>
          <p:cNvPr id="69" name="PlaceHolder 2"/>
          <p:cNvSpPr>
            <a:spLocks noGrp="1"/>
          </p:cNvSpPr>
          <p:nvPr>
            <p:ph type="subTitle"/>
          </p:nvPr>
        </p:nvSpPr>
        <p:spPr>
          <a:xfrm>
            <a:off x="1371600" y="3886200"/>
            <a:ext cx="6400440" cy="1752120"/>
          </a:xfrm>
          <a:prstGeom prst="rect">
            <a:avLst/>
          </a:prstGeom>
          <a:noFill/>
          <a:ln w="0">
            <a:noFill/>
          </a:ln>
        </p:spPr>
        <p:txBody>
          <a:bodyPr lIns="91440" tIns="45720" rIns="91440" bIns="45720" anchor="t">
            <a:noAutofit/>
          </a:bodyPr>
          <a:p>
            <a:pPr indent="0" algn="ctr" defTabSz="914400" rtl="1">
              <a:spcBef>
                <a:spcPts val="641"/>
              </a:spcBef>
              <a:buNone/>
              <a:tabLst>
                <a:tab pos="0" algn="l"/>
              </a:tabLst>
            </a:pPr>
            <a:endParaRPr lang="en-US" sz="3200" b="0" u="none" strike="noStrike">
              <a:solidFill>
                <a:schemeClr val="dk1">
                  <a:tint val="75000"/>
                </a:schemeClr>
              </a:solidFill>
              <a:effectLst/>
              <a:uFillTx/>
              <a:latin typeface="Calibri"/>
            </a:endParaRPr>
          </a:p>
        </p:txBody>
      </p:sp>
      <p:pic>
        <p:nvPicPr>
          <p:cNvPr id="70" name="صورة 3"/>
          <p:cNvPicPr/>
          <p:nvPr/>
        </p:nvPicPr>
        <p:blipFill>
          <a:blip r:embed="rId1"/>
          <a:stretch/>
        </p:blipFill>
        <p:spPr>
          <a:xfrm>
            <a:off x="0" y="0"/>
            <a:ext cx="9143640" cy="6857640"/>
          </a:xfrm>
          <a:prstGeom prst="rect">
            <a:avLst/>
          </a:prstGeom>
          <a:noFill/>
          <a:ln w="0">
            <a:noFill/>
          </a:ln>
        </p:spPr>
      </p:pic>
    </p:spTree>
  </p:cSld>
  <mc:AlternateContent>
    <mc:Choice Requires="p14">
      <p:transition spd="med" p14:dur="700">
        <p:fade/>
      </p:transition>
    </mc:Choice>
    <mc:Fallback>
      <p:transition spd="med">
        <p:fade/>
      </p:transition>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0" presetClass="entr" fill="hold" nodeType="clickEffect">
                                  <p:stCondLst>
                                    <p:cond delay="0"/>
                                  </p:stCondLst>
                                  <p:childTnLst>
                                    <p:set>
                                      <p:cBhvr>
                                        <p:cTn id="6" dur="1" fill="hold">
                                          <p:stCondLst>
                                            <p:cond delay="0"/>
                                          </p:stCondLst>
                                        </p:cTn>
                                        <p:tgtEl>
                                          <p:spTgt spid="70"/>
                                        </p:tgtEl>
                                        <p:attrNameLst>
                                          <p:attrName>style.visibility</p:attrName>
                                        </p:attrNameLst>
                                      </p:cBhvr>
                                      <p:to>
                                        <p:strVal val="visible"/>
                                      </p:to>
                                    </p:set>
                                    <p:animEffect transition="in" filter="fade">
                                      <p:cBhvr additive="repl">
                                        <p:cTn id="7" dur="500"/>
                                        <p:tgtEl>
                                          <p:spTgt spid="70"/>
                                        </p:tgtEl>
                                      </p:cBhvr>
                                    </p:animEffect>
                                  </p:childTnLst>
                                </p:cTn>
                              </p:par>
                              <p:par>
                                <p:cTn id="8" presetID="10" presetClass="entr" fill="hold" nodeType="withEffect">
                                  <p:stCondLst>
                                    <p:cond delay="0"/>
                                  </p:stCondLst>
                                  <p:endCondLst>
                                    <p:cond delay="0" evt="begin">
                                      <p:tn val="8"/>
                                    </p:cond>
                                  </p:endCondLst>
                                  <p:childTnLst>
                                    <p:set>
                                      <p:cBhvr>
                                        <p:cTn id="9" dur="1" fill="hold">
                                          <p:stCondLst>
                                            <p:cond delay="0"/>
                                          </p:stCondLst>
                                        </p:cTn>
                                        <p:tgtEl>
                                          <p:spTgt spid="68"/>
                                        </p:tgtEl>
                                        <p:attrNameLst>
                                          <p:attrName>style.visibility</p:attrName>
                                        </p:attrNameLst>
                                      </p:cBhvr>
                                      <p:to>
                                        <p:strVal val="visible"/>
                                      </p:to>
                                    </p:set>
                                    <p:animEffect transition="in" filter="fade">
                                      <p:cBhvr additive="repl">
                                        <p:cTn id="10" dur="500"/>
                                        <p:tgtEl>
                                          <p:spTgt spid="68"/>
                                        </p:tgtEl>
                                      </p:cBhvr>
                                    </p:animEffect>
                                  </p:childTnLst>
                                </p:cTn>
                              </p:par>
                              <p:par>
                                <p:cTn id="11" presetID="10" presetClass="entr" fill="hold" nodeType="withEffect">
                                  <p:stCondLst>
                                    <p:cond delay="0"/>
                                  </p:stCondLst>
                                  <p:endCondLst>
                                    <p:cond delay="0" evt="begin">
                                      <p:tn val="11"/>
                                    </p:cond>
                                  </p:endCondLst>
                                  <p:childTnLst>
                                    <p:set>
                                      <p:cBhvr>
                                        <p:cTn id="12" dur="1" fill="hold">
                                          <p:stCondLst>
                                            <p:cond delay="0"/>
                                          </p:stCondLst>
                                        </p:cTn>
                                        <p:tgtEl>
                                          <p:spTgt spid="69">
                                            <p:txEl>
                                              <p:pRg st="0" end="0"/>
                                            </p:txEl>
                                          </p:spTgt>
                                        </p:tgtEl>
                                        <p:attrNameLst>
                                          <p:attrName>style.visibility</p:attrName>
                                        </p:attrNameLst>
                                      </p:cBhvr>
                                      <p:to>
                                        <p:strVal val="visible"/>
                                      </p:to>
                                    </p:set>
                                    <p:animEffect transition="in" filter="fade">
                                      <p:cBhvr additive="repl">
                                        <p:cTn id="13" dur="500"/>
                                        <p:tgtEl>
                                          <p:spTgt spid="69">
                                            <p:txEl>
                                              <p:pRg st="0" end="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2" name="عنصر نائب للمحتوى 5"/>
          <p:cNvPicPr/>
          <p:nvPr/>
        </p:nvPicPr>
        <p:blipFill>
          <a:blip r:embed="rId1"/>
          <a:stretch/>
        </p:blipFill>
        <p:spPr>
          <a:xfrm>
            <a:off x="0" y="0"/>
            <a:ext cx="6370920" cy="5651640"/>
          </a:xfrm>
          <a:prstGeom prst="rect">
            <a:avLst/>
          </a:prstGeom>
          <a:noFill/>
          <a:ln w="0">
            <a:noFill/>
          </a:ln>
        </p:spPr>
      </p:pic>
      <p:sp>
        <p:nvSpPr>
          <p:cNvPr id="103" name="مستطيل مستدير الزوايا 6"/>
          <p:cNvSpPr/>
          <p:nvPr/>
        </p:nvSpPr>
        <p:spPr>
          <a:xfrm>
            <a:off x="6372360" y="0"/>
            <a:ext cx="2771280" cy="6857640"/>
          </a:xfrm>
          <a:prstGeom prst="roundRect">
            <a:avLst>
              <a:gd name="adj" fmla="val 16667"/>
            </a:avLst>
          </a:prstGeom>
          <a:gradFill rotWithShape="0">
            <a:gsLst>
              <a:gs pos="0">
                <a:srgbClr val="FFFFFF"/>
              </a:gs>
              <a:gs pos="35000">
                <a:srgbClr val="FFFFFF"/>
              </a:gs>
              <a:gs pos="100000">
                <a:srgbClr val="9BBB59"/>
              </a:gs>
            </a:gsLst>
            <a:path path="circle">
              <a:fillToRect l="50000" t="0" r="50000" b="100000"/>
            </a:path>
          </a:gradFill>
          <a:ln>
            <a:solidFill>
              <a:srgbClr val="3A5F8B"/>
            </a:solidFill>
            <a:round/>
          </a:ln>
        </p:spPr>
        <p:style>
          <a:lnRef idx="2">
            <a:schemeClr val="accent1">
              <a:shade val="50000"/>
            </a:schemeClr>
          </a:lnRef>
          <a:fillRef idx="1003">
            <a:schemeClr val="lt1"/>
          </a:fillRef>
          <a:effectRef idx="0">
            <a:schemeClr val="accent1"/>
          </a:effectRef>
          <a:fontRef idx="minor"/>
        </p:style>
        <p:txBody>
          <a:bodyPr lIns="90000" tIns="45000" rIns="90000" bIns="45000" anchor="ctr">
            <a:noAutofit/>
          </a:bodyPr>
          <a:p>
            <a:pPr algn="r" defTabSz="914400" rtl="1">
              <a:lnSpc>
                <a:spcPct val="115000"/>
              </a:lnSpc>
              <a:spcAft>
                <a:spcPts val="400"/>
              </a:spcAft>
            </a:pPr>
            <a:r>
              <a:rPr lang="ar-SA" sz="1500" b="1" u="none" strike="noStrike">
                <a:solidFill>
                  <a:schemeClr val="dk2">
                    <a:lumMod val="50000"/>
                  </a:schemeClr>
                </a:solidFill>
                <a:effectLst/>
                <a:uFillTx/>
                <a:latin typeface="Arial"/>
                <a:cs typeface="Akhbar MT"/>
              </a:rPr>
              <a:t>منهجية العمل مع</a:t>
            </a:r>
            <a:r>
              <a:rPr lang="en-US" sz="1500" b="1" u="none" strike="noStrike">
                <a:solidFill>
                  <a:schemeClr val="dk2">
                    <a:lumMod val="50000"/>
                  </a:schemeClr>
                </a:solidFill>
                <a:effectLst/>
                <a:uFillTx/>
                <a:latin typeface="Arial"/>
                <a:ea typeface="MS Mincho"/>
              </a:rPr>
              <a:t> </a:t>
            </a:r>
            <a:r>
              <a:rPr lang="ar-SA" sz="1500" b="1" u="none" strike="noStrike">
                <a:solidFill>
                  <a:schemeClr val="dk2">
                    <a:lumMod val="50000"/>
                  </a:schemeClr>
                </a:solidFill>
                <a:effectLst/>
                <a:uFillTx/>
                <a:latin typeface="Arial"/>
                <a:cs typeface="Akhbar MT"/>
              </a:rPr>
              <a:t>العملاء</a:t>
            </a:r>
            <a:r>
              <a:rPr lang="en-US" sz="1500" b="1" u="none" strike="noStrike">
                <a:solidFill>
                  <a:schemeClr val="dk2">
                    <a:lumMod val="50000"/>
                  </a:schemeClr>
                </a:solidFill>
                <a:effectLst/>
                <a:uFillTx/>
                <a:latin typeface="Arial"/>
                <a:ea typeface="MS Mincho"/>
              </a:rPr>
              <a:t>: </a:t>
            </a:r>
            <a:endParaRPr lang="en-US" sz="1500" b="0" u="none" strike="noStrike">
              <a:solidFill>
                <a:srgbClr val="000000"/>
              </a:solidFill>
              <a:effectLst/>
              <a:uFillTx/>
              <a:latin typeface="Arial"/>
            </a:endParaRPr>
          </a:p>
          <a:p>
            <a:pPr algn="r" defTabSz="914400" rtl="1">
              <a:lnSpc>
                <a:spcPct val="115000"/>
              </a:lnSpc>
              <a:spcAft>
                <a:spcPts val="300"/>
              </a:spcAft>
              <a:tabLst>
                <a:tab pos="0" algn="l"/>
              </a:tabLst>
            </a:pPr>
            <a:r>
              <a:rPr lang="en-US" sz="1500" b="0" u="none" strike="noStrike">
                <a:solidFill>
                  <a:schemeClr val="dk2">
                    <a:lumMod val="50000"/>
                  </a:schemeClr>
                </a:solidFill>
                <a:effectLst/>
                <a:uFillTx/>
                <a:latin typeface="Arial"/>
                <a:ea typeface="MS Mincho"/>
              </a:rPr>
              <a:t>•  </a:t>
            </a:r>
            <a:r>
              <a:rPr lang="ar-SA" sz="1500" b="0" u="none" strike="noStrike">
                <a:solidFill>
                  <a:schemeClr val="dk2">
                    <a:lumMod val="50000"/>
                  </a:schemeClr>
                </a:solidFill>
                <a:effectLst/>
                <a:uFillTx/>
                <a:latin typeface="Arial"/>
                <a:cs typeface="Akhbar MT"/>
              </a:rPr>
              <a:t>فهم طبيعة النشاط وتحليل الأخطار المرتبطة به.</a:t>
            </a:r>
            <a:endParaRPr lang="en-US" sz="1500" b="0" u="none" strike="noStrike">
              <a:solidFill>
                <a:srgbClr val="000000"/>
              </a:solidFill>
              <a:effectLst/>
              <a:uFillTx/>
              <a:latin typeface="Arial"/>
            </a:endParaRPr>
          </a:p>
          <a:p>
            <a:pPr algn="r" defTabSz="914400" rtl="1">
              <a:lnSpc>
                <a:spcPct val="115000"/>
              </a:lnSpc>
              <a:spcAft>
                <a:spcPts val="300"/>
              </a:spcAft>
              <a:tabLst>
                <a:tab pos="0" algn="l"/>
              </a:tabLst>
            </a:pPr>
            <a:r>
              <a:rPr lang="en-US" sz="1500" b="0" u="none" strike="noStrike">
                <a:solidFill>
                  <a:schemeClr val="dk2">
                    <a:lumMod val="50000"/>
                  </a:schemeClr>
                </a:solidFill>
                <a:effectLst/>
                <a:uFillTx/>
                <a:latin typeface="Arial"/>
                <a:ea typeface="MS Mincho"/>
              </a:rPr>
              <a:t>•  تحديد الاحتياجات التأمينية بدقة وفق حجم الخطر وطبيعة الأصول والمسؤوليات.</a:t>
            </a:r>
            <a:endParaRPr lang="en-US" sz="1500" b="0" u="none" strike="noStrike">
              <a:solidFill>
                <a:srgbClr val="000000"/>
              </a:solidFill>
              <a:effectLst/>
              <a:uFillTx/>
              <a:latin typeface="Arial"/>
            </a:endParaRPr>
          </a:p>
          <a:p>
            <a:pPr algn="r" defTabSz="914400" rtl="1">
              <a:lnSpc>
                <a:spcPct val="115000"/>
              </a:lnSpc>
              <a:spcAft>
                <a:spcPts val="300"/>
              </a:spcAft>
              <a:tabLst>
                <a:tab pos="0" algn="l"/>
              </a:tabLst>
            </a:pPr>
            <a:r>
              <a:rPr lang="en-US" sz="1500" b="0" u="none" strike="noStrike">
                <a:solidFill>
                  <a:schemeClr val="dk2">
                    <a:lumMod val="50000"/>
                  </a:schemeClr>
                </a:solidFill>
                <a:effectLst/>
                <a:uFillTx/>
                <a:latin typeface="Arial"/>
                <a:ea typeface="MS Mincho"/>
              </a:rPr>
              <a:t>•  تصميم عرض تأميني مناسب من حيث التغطيات والاستثناءات وحدود المسؤولية.</a:t>
            </a:r>
            <a:endParaRPr lang="en-US" sz="1500" b="0" u="none" strike="noStrike">
              <a:solidFill>
                <a:srgbClr val="000000"/>
              </a:solidFill>
              <a:effectLst/>
              <a:uFillTx/>
              <a:latin typeface="Arial"/>
            </a:endParaRPr>
          </a:p>
          <a:p>
            <a:pPr algn="r" defTabSz="914400" rtl="1">
              <a:lnSpc>
                <a:spcPct val="115000"/>
              </a:lnSpc>
              <a:spcAft>
                <a:spcPts val="300"/>
              </a:spcAft>
              <a:tabLst>
                <a:tab pos="0" algn="l"/>
              </a:tabLst>
            </a:pPr>
            <a:r>
              <a:rPr lang="en-US" sz="1500" b="0" u="none" strike="noStrike">
                <a:solidFill>
                  <a:schemeClr val="dk2">
                    <a:lumMod val="50000"/>
                  </a:schemeClr>
                </a:solidFill>
                <a:effectLst/>
                <a:uFillTx/>
                <a:latin typeface="Arial"/>
                <a:ea typeface="MS Mincho"/>
              </a:rPr>
              <a:t>•  متابعة إصدار الوثائق وتقديم الدعم الفني والإداري طوال فترة التغطية.</a:t>
            </a:r>
            <a:endParaRPr lang="en-US" sz="1500" b="0" u="none" strike="noStrike">
              <a:solidFill>
                <a:srgbClr val="000000"/>
              </a:solidFill>
              <a:effectLst/>
              <a:uFillTx/>
              <a:latin typeface="Arial"/>
            </a:endParaRPr>
          </a:p>
          <a:p>
            <a:pPr algn="r" defTabSz="914400" rtl="1">
              <a:lnSpc>
                <a:spcPct val="115000"/>
              </a:lnSpc>
              <a:spcAft>
                <a:spcPts val="300"/>
              </a:spcAft>
              <a:tabLst>
                <a:tab pos="0" algn="l"/>
              </a:tabLst>
            </a:pPr>
            <a:r>
              <a:rPr lang="en-US" sz="1500" b="0" u="none" strike="noStrike">
                <a:solidFill>
                  <a:schemeClr val="dk2">
                    <a:lumMod val="50000"/>
                  </a:schemeClr>
                </a:solidFill>
                <a:effectLst/>
                <a:uFillTx/>
                <a:latin typeface="Arial"/>
                <a:ea typeface="MS Mincho"/>
              </a:rPr>
              <a:t>•  تقديم مساندة فعالة عند حدوث المطالبات لضمان سرعة الإجراءات ووضوحها.</a:t>
            </a:r>
            <a:endParaRPr lang="en-US" sz="1500" b="0" u="none" strike="noStrike">
              <a:solidFill>
                <a:srgbClr val="000000"/>
              </a:solidFill>
              <a:effectLst/>
              <a:uFillTx/>
              <a:latin typeface="Arial"/>
            </a:endParaRPr>
          </a:p>
        </p:txBody>
      </p:sp>
      <p:sp>
        <p:nvSpPr>
          <p:cNvPr id="104" name="مربع نص 7"/>
          <p:cNvSpPr/>
          <p:nvPr/>
        </p:nvSpPr>
        <p:spPr>
          <a:xfrm>
            <a:off x="1918800" y="5855040"/>
            <a:ext cx="4317120" cy="517320"/>
          </a:xfrm>
          <a:prstGeom prst="rect">
            <a:avLst/>
          </a:prstGeom>
          <a:noFill/>
          <a:ln w="0">
            <a:noFill/>
          </a:ln>
        </p:spPr>
        <p:style>
          <a:lnRef idx="0"/>
          <a:fillRef idx="0"/>
          <a:effectRef idx="0"/>
          <a:fontRef idx="minor"/>
        </p:style>
        <p:txBody>
          <a:bodyPr wrap="none" lIns="90000" tIns="45000" rIns="90000" bIns="45000" anchor="t">
            <a:spAutoFit/>
          </a:bodyPr>
          <a:p>
            <a:pPr algn="r" defTabSz="914400" rtl="1">
              <a:lnSpc>
                <a:spcPct val="100000"/>
              </a:lnSpc>
            </a:pPr>
            <a:r>
              <a:rPr lang="ar-LY" sz="2800" b="1" u="none" strike="noStrike">
                <a:solidFill>
                  <a:schemeClr val="accent3">
                    <a:lumMod val="50000"/>
                  </a:schemeClr>
                </a:solidFill>
                <a:effectLst/>
                <a:uFillTx/>
                <a:latin typeface="Arabic Typesetting"/>
                <a:cs typeface="Arabic Typesetting"/>
              </a:rPr>
              <a:t>نحمي حاضرك ومستقبلك ..</a:t>
            </a:r>
            <a:endParaRPr lang="en-US" sz="2800" b="0" u="none" strike="noStrike">
              <a:solidFill>
                <a:srgbClr val="000000"/>
              </a:solidFill>
              <a:effectLst/>
              <a:uFillTx/>
              <a:latin typeface="Arial"/>
            </a:endParaRPr>
          </a:p>
        </p:txBody>
      </p:sp>
    </p:spTree>
  </p:cSld>
  <mc:AlternateContent>
    <mc:Choice Requires="p14">
      <p:transition spd="med" p14:dur="700">
        <p:fade/>
      </p:transition>
    </mc:Choice>
    <mc:Fallback>
      <p:transition spd="med">
        <p:fade/>
      </p:transition>
    </mc:Fallback>
  </mc:AlternateContent>
  <p:timing>
    <p:tnLst>
      <p:par>
        <p:cTn id="127" dur="indefinite" restart="never" nodeType="tmRoot">
          <p:childTnLst>
            <p:seq>
              <p:cTn id="128" dur="indefinite" nodeType="mainSeq">
                <p:childTnLst>
                  <p:par>
                    <p:cTn id="129" fill="hold">
                      <p:stCondLst>
                        <p:cond delay="indefinite"/>
                      </p:stCondLst>
                      <p:childTnLst>
                        <p:par>
                          <p:cTn id="130" fill="hold">
                            <p:stCondLst>
                              <p:cond delay="0"/>
                            </p:stCondLst>
                            <p:childTnLst>
                              <p:par>
                                <p:cTn id="131" presetID="10" presetClass="entr" fill="hold" nodeType="clickEffect">
                                  <p:stCondLst>
                                    <p:cond delay="0"/>
                                  </p:stCondLst>
                                  <p:childTnLst>
                                    <p:set>
                                      <p:cBhvr>
                                        <p:cTn id="132" dur="1" fill="hold">
                                          <p:stCondLst>
                                            <p:cond delay="0"/>
                                          </p:stCondLst>
                                        </p:cTn>
                                        <p:tgtEl>
                                          <p:spTgt spid="102"/>
                                        </p:tgtEl>
                                        <p:attrNameLst>
                                          <p:attrName>style.visibility</p:attrName>
                                        </p:attrNameLst>
                                      </p:cBhvr>
                                      <p:to>
                                        <p:strVal val="visible"/>
                                      </p:to>
                                    </p:set>
                                    <p:animEffect transition="in" filter="fade">
                                      <p:cBhvr additive="repl">
                                        <p:cTn id="133" dur="500"/>
                                        <p:tgtEl>
                                          <p:spTgt spid="102"/>
                                        </p:tgtEl>
                                      </p:cBhvr>
                                    </p:animEffect>
                                  </p:childTnLst>
                                </p:cTn>
                              </p:par>
                              <p:par>
                                <p:cTn id="134" presetID="10" presetClass="entr" fill="hold" nodeType="withEffect">
                                  <p:stCondLst>
                                    <p:cond delay="0"/>
                                  </p:stCondLst>
                                  <p:childTnLst>
                                    <p:set>
                                      <p:cBhvr>
                                        <p:cTn id="135" dur="1" fill="hold">
                                          <p:stCondLst>
                                            <p:cond delay="0"/>
                                          </p:stCondLst>
                                        </p:cTn>
                                        <p:tgtEl>
                                          <p:spTgt spid="103"/>
                                        </p:tgtEl>
                                        <p:attrNameLst>
                                          <p:attrName>style.visibility</p:attrName>
                                        </p:attrNameLst>
                                      </p:cBhvr>
                                      <p:to>
                                        <p:strVal val="visible"/>
                                      </p:to>
                                    </p:set>
                                    <p:animEffect transition="in" filter="fade">
                                      <p:cBhvr additive="repl">
                                        <p:cTn id="136" dur="500"/>
                                        <p:tgtEl>
                                          <p:spTgt spid="103"/>
                                        </p:tgtEl>
                                      </p:cBhvr>
                                    </p:animEffect>
                                  </p:childTnLst>
                                </p:cTn>
                              </p:par>
                              <p:par>
                                <p:cTn id="137" presetID="10" presetClass="entr" fill="hold" nodeType="withEffect">
                                  <p:stCondLst>
                                    <p:cond delay="0"/>
                                  </p:stCondLst>
                                  <p:childTnLst>
                                    <p:set>
                                      <p:cBhvr>
                                        <p:cTn id="138" dur="1" fill="hold">
                                          <p:stCondLst>
                                            <p:cond delay="0"/>
                                          </p:stCondLst>
                                        </p:cTn>
                                        <p:tgtEl>
                                          <p:spTgt spid="104"/>
                                        </p:tgtEl>
                                        <p:attrNameLst>
                                          <p:attrName>style.visibility</p:attrName>
                                        </p:attrNameLst>
                                      </p:cBhvr>
                                      <p:to>
                                        <p:strVal val="visible"/>
                                      </p:to>
                                    </p:set>
                                    <p:animEffect transition="in" filter="fade">
                                      <p:cBhvr additive="repl">
                                        <p:cTn id="139" dur="500"/>
                                        <p:tgtEl>
                                          <p:spTgt spid="1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5" name="عنصر نائب للمحتوى 3"/>
          <p:cNvPicPr/>
          <p:nvPr/>
        </p:nvPicPr>
        <p:blipFill>
          <a:blip r:embed="rId1"/>
          <a:stretch/>
        </p:blipFill>
        <p:spPr>
          <a:xfrm>
            <a:off x="0" y="-808920"/>
            <a:ext cx="9130680" cy="5150160"/>
          </a:xfrm>
          <a:prstGeom prst="rect">
            <a:avLst/>
          </a:prstGeom>
          <a:noFill/>
          <a:ln w="0">
            <a:noFill/>
          </a:ln>
        </p:spPr>
      </p:pic>
      <p:sp>
        <p:nvSpPr>
          <p:cNvPr id="106" name="مستطيل مستدير الزوايا 5"/>
          <p:cNvSpPr/>
          <p:nvPr/>
        </p:nvSpPr>
        <p:spPr>
          <a:xfrm>
            <a:off x="2915640" y="4422960"/>
            <a:ext cx="6107400" cy="2434680"/>
          </a:xfrm>
          <a:prstGeom prst="roundRect">
            <a:avLst>
              <a:gd name="adj" fmla="val 16667"/>
            </a:avLst>
          </a:prstGeom>
          <a:solidFill>
            <a:schemeClr val="accent3">
              <a:lumMod val="75000"/>
              <a:alpha val="54000"/>
            </a:schemeClr>
          </a:solidFill>
          <a:ln>
            <a:solidFill>
              <a:srgbClr val="9BBB59">
                <a:lumMod val="50000"/>
              </a:srgb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pPr algn="r" defTabSz="914400" rtl="1">
              <a:lnSpc>
                <a:spcPct val="100000"/>
              </a:lnSpc>
            </a:pPr>
            <a:r>
              <a:rPr lang="ar-SA" sz="2100" b="1" u="none" strike="noStrike">
                <a:solidFill>
                  <a:schemeClr val="dk2">
                    <a:lumMod val="50000"/>
                  </a:schemeClr>
                </a:solidFill>
                <a:effectLst/>
                <a:uFillTx/>
                <a:latin typeface="Calibri"/>
                <a:cs typeface="Akhbar MT"/>
              </a:rPr>
              <a:t>لماذا شركة الواثقون الإفريقية للتأمين؟</a:t>
            </a:r>
            <a:endParaRPr lang="en-US" sz="2100" b="0" u="none" strike="noStrike">
              <a:solidFill>
                <a:srgbClr val="FFFFFF"/>
              </a:solidFill>
              <a:effectLst/>
              <a:uFillTx/>
              <a:latin typeface="Arial"/>
            </a:endParaRPr>
          </a:p>
          <a:p>
            <a:pPr algn="r" defTabSz="914400" rtl="1">
              <a:lnSpc>
                <a:spcPct val="100000"/>
              </a:lnSpc>
            </a:pPr>
            <a:r>
              <a:rPr lang="ar-SA" sz="2100" b="0" u="none" strike="noStrike">
                <a:solidFill>
                  <a:schemeClr val="dk2">
                    <a:lumMod val="50000"/>
                  </a:schemeClr>
                </a:solidFill>
                <a:effectLst/>
                <a:uFillTx/>
                <a:latin typeface="Calibri"/>
                <a:cs typeface="Akhbar MT"/>
              </a:rPr>
              <a:t>لأن الشركة تجمع بين الرؤية الحديثة، والخبرة الفنية، والقدرة على بناء حلول تأمينية عملية تناسب احتياجات السوق الليبي</a:t>
            </a:r>
            <a:r>
              <a:rPr lang="en-US" sz="2100" b="0" u="none" strike="noStrike">
                <a:solidFill>
                  <a:schemeClr val="dk2">
                    <a:lumMod val="50000"/>
                  </a:schemeClr>
                </a:solidFill>
                <a:effectLst/>
                <a:uFillTx/>
                <a:latin typeface="Calibri"/>
              </a:rPr>
              <a:t>. كما أن اعتمادها على علاقات إعادة التأمين والوسطاء الدوليين يمنحها مرونة أكبر في التعامل مع الأخطار المتخصصة والكبيرة، ويعزز ثقة العملاء في جودة التغطيات المقدمة.</a:t>
            </a:r>
            <a:endParaRPr lang="en-US" sz="2100" b="0" u="none" strike="noStrike">
              <a:solidFill>
                <a:srgbClr val="FFFFFF"/>
              </a:solidFill>
              <a:effectLst/>
              <a:uFillTx/>
              <a:latin typeface="Arial"/>
            </a:endParaRPr>
          </a:p>
        </p:txBody>
      </p:sp>
      <p:sp>
        <p:nvSpPr>
          <p:cNvPr id="107" name="مربع نص 7"/>
          <p:cNvSpPr/>
          <p:nvPr/>
        </p:nvSpPr>
        <p:spPr>
          <a:xfrm>
            <a:off x="587520" y="5855040"/>
            <a:ext cx="2084040" cy="584280"/>
          </a:xfrm>
          <a:prstGeom prst="rect">
            <a:avLst/>
          </a:prstGeom>
          <a:noFill/>
          <a:ln w="0">
            <a:noFill/>
          </a:ln>
        </p:spPr>
        <p:style>
          <a:lnRef idx="0"/>
          <a:fillRef idx="0"/>
          <a:effectRef idx="0"/>
          <a:fontRef idx="minor"/>
        </p:style>
        <p:txBody>
          <a:bodyPr wrap="none" lIns="90000" tIns="45000" rIns="90000" bIns="45000" anchor="t">
            <a:spAutoFit/>
          </a:bodyPr>
          <a:p>
            <a:pPr algn="r" defTabSz="914400" rtl="1">
              <a:lnSpc>
                <a:spcPct val="100000"/>
              </a:lnSpc>
            </a:pPr>
            <a:r>
              <a:rPr lang="ar-LY" sz="3200" b="0" u="none" strike="noStrike">
                <a:solidFill>
                  <a:srgbClr val="163D2B"/>
                </a:solidFill>
                <a:effectLst/>
                <a:uFillTx/>
                <a:latin typeface="Agency FB"/>
                <a:cs typeface="Akhbar MT"/>
              </a:rPr>
              <a:t>أمانك يبدأ معنا ..</a:t>
            </a:r>
            <a:endParaRPr lang="en-US" sz="3200" b="0" u="none" strike="noStrike">
              <a:solidFill>
                <a:srgbClr val="000000"/>
              </a:solidFill>
              <a:effectLst/>
              <a:uFillTx/>
              <a:latin typeface="Arial"/>
            </a:endParaRPr>
          </a:p>
        </p:txBody>
      </p:sp>
    </p:spTree>
  </p:cSld>
  <mc:AlternateContent>
    <mc:Choice Requires="p14">
      <p:transition spd="med" p14:dur="700">
        <p:fade/>
      </p:transition>
    </mc:Choice>
    <mc:Fallback>
      <p:transition spd="med">
        <p:fade/>
      </p:transition>
    </mc:Fallback>
  </mc:AlternateContent>
  <p:timing>
    <p:tnLst>
      <p:par>
        <p:cTn id="140" dur="indefinite" restart="never" nodeType="tmRoot">
          <p:childTnLst>
            <p:seq>
              <p:cTn id="141" dur="indefinite" nodeType="mainSeq">
                <p:childTnLst>
                  <p:par>
                    <p:cTn id="142" fill="hold">
                      <p:stCondLst>
                        <p:cond delay="indefinite"/>
                      </p:stCondLst>
                      <p:childTnLst>
                        <p:par>
                          <p:cTn id="143" fill="hold">
                            <p:stCondLst>
                              <p:cond delay="0"/>
                            </p:stCondLst>
                            <p:childTnLst>
                              <p:par>
                                <p:cTn id="144" presetID="10" presetClass="entr" fill="hold" nodeType="clickEffect">
                                  <p:stCondLst>
                                    <p:cond delay="0"/>
                                  </p:stCondLst>
                                  <p:childTnLst>
                                    <p:set>
                                      <p:cBhvr>
                                        <p:cTn id="145" dur="1" fill="hold">
                                          <p:stCondLst>
                                            <p:cond delay="0"/>
                                          </p:stCondLst>
                                        </p:cTn>
                                        <p:tgtEl>
                                          <p:spTgt spid="105"/>
                                        </p:tgtEl>
                                        <p:attrNameLst>
                                          <p:attrName>style.visibility</p:attrName>
                                        </p:attrNameLst>
                                      </p:cBhvr>
                                      <p:to>
                                        <p:strVal val="visible"/>
                                      </p:to>
                                    </p:set>
                                    <p:animEffect transition="in" filter="fade">
                                      <p:cBhvr additive="repl">
                                        <p:cTn id="146" dur="500"/>
                                        <p:tgtEl>
                                          <p:spTgt spid="105"/>
                                        </p:tgtEl>
                                      </p:cBhvr>
                                    </p:animEffect>
                                  </p:childTnLst>
                                </p:cTn>
                              </p:par>
                              <p:par>
                                <p:cTn id="147" presetID="10" presetClass="entr" fill="hold" nodeType="withEffect">
                                  <p:stCondLst>
                                    <p:cond delay="0"/>
                                  </p:stCondLst>
                                  <p:childTnLst>
                                    <p:set>
                                      <p:cBhvr>
                                        <p:cTn id="148" dur="1" fill="hold">
                                          <p:stCondLst>
                                            <p:cond delay="0"/>
                                          </p:stCondLst>
                                        </p:cTn>
                                        <p:tgtEl>
                                          <p:spTgt spid="106"/>
                                        </p:tgtEl>
                                        <p:attrNameLst>
                                          <p:attrName>style.visibility</p:attrName>
                                        </p:attrNameLst>
                                      </p:cBhvr>
                                      <p:to>
                                        <p:strVal val="visible"/>
                                      </p:to>
                                    </p:set>
                                    <p:animEffect transition="in" filter="fade">
                                      <p:cBhvr additive="repl">
                                        <p:cTn id="149" dur="500"/>
                                        <p:tgtEl>
                                          <p:spTgt spid="106"/>
                                        </p:tgtEl>
                                      </p:cBhvr>
                                    </p:animEffect>
                                  </p:childTnLst>
                                </p:cTn>
                              </p:par>
                              <p:par>
                                <p:cTn id="150" presetID="10" presetClass="entr" fill="hold" nodeType="withEffect">
                                  <p:stCondLst>
                                    <p:cond delay="0"/>
                                  </p:stCondLst>
                                  <p:childTnLst>
                                    <p:set>
                                      <p:cBhvr>
                                        <p:cTn id="151" dur="1" fill="hold">
                                          <p:stCondLst>
                                            <p:cond delay="0"/>
                                          </p:stCondLst>
                                        </p:cTn>
                                        <p:tgtEl>
                                          <p:spTgt spid="107"/>
                                        </p:tgtEl>
                                        <p:attrNameLst>
                                          <p:attrName>style.visibility</p:attrName>
                                        </p:attrNameLst>
                                      </p:cBhvr>
                                      <p:to>
                                        <p:strVal val="visible"/>
                                      </p:to>
                                    </p:set>
                                    <p:animEffect transition="in" filter="fade">
                                      <p:cBhvr additive="repl">
                                        <p:cTn id="152" dur="500"/>
                                        <p:tgtEl>
                                          <p:spTgt spid="10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gradFill rotWithShape="0">
          <a:gsLst>
            <a:gs pos="0">
              <a:srgbClr val="778858"/>
            </a:gs>
            <a:gs pos="78000">
              <a:srgbClr val="D2E0B4"/>
            </a:gs>
            <a:gs pos="83000">
              <a:srgbClr val="D2E0B4"/>
            </a:gs>
            <a:gs pos="100000">
              <a:srgbClr val="E1EBCD"/>
            </a:gs>
          </a:gsLst>
          <a:lin ang="5400000"/>
        </a:gradFill>
      </p:bgPr>
    </p:bg>
    <p:spTree>
      <p:nvGrpSpPr>
        <p:cNvPr id="1" name=""/>
        <p:cNvGrpSpPr/>
        <p:nvPr/>
      </p:nvGrpSpPr>
      <p:grpSpPr>
        <a:xfrm>
          <a:off x="0" y="0"/>
          <a:ext cx="0" cy="0"/>
          <a:chOff x="0" y="0"/>
          <a:chExt cx="0" cy="0"/>
        </a:xfrm>
      </p:grpSpPr>
      <p:sp>
        <p:nvSpPr>
          <p:cNvPr id="108" name="PlaceHolder 1"/>
          <p:cNvSpPr>
            <a:spLocks noGrp="1"/>
          </p:cNvSpPr>
          <p:nvPr>
            <p:ph type="title"/>
          </p:nvPr>
        </p:nvSpPr>
        <p:spPr>
          <a:xfrm>
            <a:off x="457200" y="274680"/>
            <a:ext cx="8229240" cy="1142640"/>
          </a:xfrm>
          <a:prstGeom prst="rect">
            <a:avLst/>
          </a:prstGeom>
          <a:noFill/>
          <a:ln w="0">
            <a:noFill/>
          </a:ln>
        </p:spPr>
        <p:txBody>
          <a:bodyPr lIns="91440" tIns="45720" rIns="91440" bIns="45720" anchor="ctr">
            <a:noAutofit/>
          </a:bodyPr>
          <a:p>
            <a:pPr indent="0" algn="ctr" defTabSz="914400" rtl="1">
              <a:buNone/>
            </a:pPr>
            <a:endParaRPr lang="en-US" sz="4400" b="0" u="none" strike="noStrike">
              <a:solidFill>
                <a:schemeClr val="dk1"/>
              </a:solidFill>
              <a:effectLst/>
              <a:uFillTx/>
              <a:latin typeface="Calibri"/>
            </a:endParaRPr>
          </a:p>
        </p:txBody>
      </p:sp>
      <p:pic>
        <p:nvPicPr>
          <p:cNvPr id="109" name="عنصر نائب للمحتوى 3"/>
          <p:cNvPicPr/>
          <p:nvPr/>
        </p:nvPicPr>
        <p:blipFill>
          <a:blip r:embed="rId1"/>
          <a:srcRect l="19938" t="-361" r="254" b="931"/>
          <a:stretch/>
        </p:blipFill>
        <p:spPr>
          <a:xfrm>
            <a:off x="0" y="-30960"/>
            <a:ext cx="9143640" cy="6857640"/>
          </a:xfrm>
          <a:prstGeom prst="rect">
            <a:avLst/>
          </a:prstGeom>
          <a:noFill/>
          <a:ln w="0">
            <a:noFill/>
          </a:ln>
          <a:effectLst>
            <a:outerShdw algn="ctr" blurRad="50760" dir="5400000" dist="50760" rotWithShape="0">
              <a:srgbClr val="000000">
                <a:alpha val="86000"/>
              </a:srgbClr>
            </a:outerShdw>
          </a:effectLst>
        </p:spPr>
      </p:pic>
      <p:sp>
        <p:nvSpPr>
          <p:cNvPr id="110" name="مستطيل مستدير الزوايا 6"/>
          <p:cNvSpPr/>
          <p:nvPr/>
        </p:nvSpPr>
        <p:spPr>
          <a:xfrm>
            <a:off x="457200" y="980640"/>
            <a:ext cx="3960000" cy="4464000"/>
          </a:xfrm>
          <a:prstGeom prst="roundRect">
            <a:avLst>
              <a:gd name="adj" fmla="val 16667"/>
            </a:avLst>
          </a:prstGeom>
          <a:solidFill>
            <a:srgbClr val="163D2B"/>
          </a:solidFill>
          <a:ln>
            <a:solidFill>
              <a:srgbClr val="9BBB59">
                <a:lumMod val="50000"/>
              </a:srgbClr>
            </a:solidFill>
            <a:round/>
          </a:ln>
          <a:effectLst>
            <a:outerShdw algn="ctr" blurRad="50760" dir="5400000" dist="50760" rotWithShape="0">
              <a:srgbClr val="000000"/>
            </a:outerShdw>
          </a:effectLst>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pPr algn="ctr" defTabSz="914400" rtl="1">
              <a:lnSpc>
                <a:spcPct val="100000"/>
              </a:lnSpc>
            </a:pPr>
            <a:r>
              <a:rPr lang="ar-SA" sz="2400" b="1" u="none" strike="noStrike">
                <a:solidFill>
                  <a:schemeClr val="lt1"/>
                </a:solidFill>
                <a:effectLst/>
                <a:uFillTx/>
                <a:latin typeface="Calibri"/>
                <a:cs typeface="Akhbar MT"/>
              </a:rPr>
              <a:t>ختامًا</a:t>
            </a:r>
            <a:endParaRPr lang="en-US" sz="2400" b="0" u="none" strike="noStrike">
              <a:solidFill>
                <a:srgbClr val="FFFFFF"/>
              </a:solidFill>
              <a:effectLst/>
              <a:uFillTx/>
              <a:latin typeface="Arial"/>
            </a:endParaRPr>
          </a:p>
          <a:p>
            <a:pPr algn="ctr" defTabSz="914400" rtl="1">
              <a:lnSpc>
                <a:spcPct val="100000"/>
              </a:lnSpc>
            </a:pPr>
            <a:r>
              <a:rPr lang="ar-SA" sz="2400" b="0" u="none" strike="noStrike">
                <a:solidFill>
                  <a:schemeClr val="lt1"/>
                </a:solidFill>
                <a:effectLst/>
                <a:uFillTx/>
                <a:latin typeface="Calibri"/>
                <a:cs typeface="Akhbar MT"/>
              </a:rPr>
              <a:t>يسر شركة الواثقون الإفريقية للتأمين أن تضع خبرتها وخدماتها التأمينية بين أيدي عملائها وشركائها، مؤكدة استعدادها لتقديم الحلول المناسبة التي تلبي احتياجاتهم وتوفر لهم أعلى درجات الحماية وفق أفضل الممارسات المهنية</a:t>
            </a:r>
            <a:r>
              <a:rPr lang="en-US" sz="2400" b="0" u="none" strike="noStrike">
                <a:solidFill>
                  <a:schemeClr val="lt1"/>
                </a:solidFill>
                <a:effectLst/>
                <a:uFillTx/>
                <a:latin typeface="Calibri"/>
              </a:rPr>
              <a:t>..</a:t>
            </a:r>
            <a:endParaRPr lang="en-US" sz="2400" b="0" u="none" strike="noStrike">
              <a:solidFill>
                <a:srgbClr val="FFFFFF"/>
              </a:solidFill>
              <a:effectLst/>
              <a:uFillTx/>
              <a:latin typeface="Arial"/>
            </a:endParaRPr>
          </a:p>
        </p:txBody>
      </p:sp>
      <p:sp>
        <p:nvSpPr>
          <p:cNvPr id="111" name="TextBox 2"/>
          <p:cNvSpPr/>
          <p:nvPr/>
        </p:nvSpPr>
        <p:spPr>
          <a:xfrm>
            <a:off x="1475640" y="6123600"/>
            <a:ext cx="7344360" cy="456120"/>
          </a:xfrm>
          <a:prstGeom prst="rect">
            <a:avLst/>
          </a:prstGeom>
          <a:noFill/>
          <a:ln w="0">
            <a:noFill/>
          </a:ln>
        </p:spPr>
        <p:style>
          <a:lnRef idx="0"/>
          <a:fillRef idx="0"/>
          <a:effectRef idx="0"/>
          <a:fontRef idx="minor"/>
        </p:style>
        <p:txBody>
          <a:bodyPr lIns="90000" tIns="45000" rIns="90000" bIns="45000" anchor="t">
            <a:spAutoFit/>
          </a:bodyPr>
          <a:p>
            <a:pPr algn="r" defTabSz="914400" rtl="1">
              <a:lnSpc>
                <a:spcPct val="100000"/>
              </a:lnSpc>
            </a:pPr>
            <a:r>
              <a:rPr lang="ar-LY" sz="2400" b="0" u="none" strike="noStrike">
                <a:solidFill>
                  <a:schemeClr val="lt1"/>
                </a:solidFill>
                <a:effectLst/>
                <a:uFillTx/>
                <a:latin typeface="Calibri"/>
              </a:rPr>
              <a:t>الواثقون الافريقيه ثقةٌ تقودنا نحو النجاح ... </a:t>
            </a:r>
            <a:endParaRPr lang="en-US" sz="2400" b="0" u="none" strike="noStrike">
              <a:solidFill>
                <a:srgbClr val="000000"/>
              </a:solidFill>
              <a:effectLst/>
              <a:uFillTx/>
              <a:latin typeface="Arial"/>
            </a:endParaRPr>
          </a:p>
        </p:txBody>
      </p:sp>
      <p:sp>
        <p:nvSpPr>
          <p:cNvPr id="112" name="TextBox 4"/>
          <p:cNvSpPr/>
          <p:nvPr/>
        </p:nvSpPr>
        <p:spPr>
          <a:xfrm>
            <a:off x="5447880" y="2095920"/>
            <a:ext cx="2160000" cy="369000"/>
          </a:xfrm>
          <a:prstGeom prst="rect">
            <a:avLst/>
          </a:prstGeom>
          <a:noFill/>
          <a:ln w="0">
            <a:noFill/>
          </a:ln>
        </p:spPr>
        <p:style>
          <a:lnRef idx="0"/>
          <a:fillRef idx="0"/>
          <a:effectRef idx="0"/>
          <a:fontRef idx="minor"/>
        </p:style>
        <p:txBody>
          <a:bodyPr lIns="90000" tIns="45000" rIns="90000" bIns="45000" anchor="t">
            <a:spAutoFit/>
          </a:bodyPr>
          <a:p>
            <a:pPr algn="r" defTabSz="914400" rtl="1">
              <a:lnSpc>
                <a:spcPct val="100000"/>
              </a:lnSpc>
            </a:pPr>
            <a:r>
              <a:rPr lang="ar-LY" sz="1800" b="0" u="none" strike="noStrike">
                <a:solidFill>
                  <a:srgbClr val="778858"/>
                </a:solidFill>
                <a:effectLst/>
                <a:uFillTx/>
                <a:latin typeface="Calibri"/>
              </a:rPr>
              <a:t>الواثقون الافريقية </a:t>
            </a:r>
            <a:endParaRPr lang="en-US" sz="1800" b="0" u="none" strike="noStrike">
              <a:solidFill>
                <a:srgbClr val="000000"/>
              </a:solidFill>
              <a:effectLst/>
              <a:uFillTx/>
              <a:latin typeface="Arial"/>
            </a:endParaRPr>
          </a:p>
        </p:txBody>
      </p:sp>
    </p:spTree>
  </p:cSld>
  <mc:AlternateContent>
    <mc:Choice Requires="p14">
      <p:transition spd="med" p14:dur="700">
        <p:fade/>
      </p:transition>
    </mc:Choice>
    <mc:Fallback>
      <p:transition spd="med">
        <p:fade/>
      </p:transition>
    </mc:Fallback>
  </mc:AlternateContent>
  <p:timing>
    <p:tnLst>
      <p:par>
        <p:cTn id="153" dur="indefinite" restart="never" nodeType="tmRoot">
          <p:childTnLst>
            <p:seq>
              <p:cTn id="154" dur="indefinite" nodeType="mainSeq">
                <p:childTnLst>
                  <p:par>
                    <p:cTn id="155" fill="hold">
                      <p:stCondLst>
                        <p:cond delay="indefinite"/>
                      </p:stCondLst>
                      <p:childTnLst>
                        <p:par>
                          <p:cTn id="156" fill="hold">
                            <p:stCondLst>
                              <p:cond delay="0"/>
                            </p:stCondLst>
                            <p:childTnLst>
                              <p:par>
                                <p:cTn id="157" presetID="10" presetClass="entr" fill="hold" nodeType="clickEffect">
                                  <p:stCondLst>
                                    <p:cond delay="0"/>
                                  </p:stCondLst>
                                  <p:endCondLst>
                                    <p:cond delay="0" evt="begin">
                                      <p:tn val="157"/>
                                    </p:cond>
                                  </p:endCondLst>
                                  <p:childTnLst>
                                    <p:set>
                                      <p:cBhvr>
                                        <p:cTn id="158" dur="1" fill="hold">
                                          <p:stCondLst>
                                            <p:cond delay="0"/>
                                          </p:stCondLst>
                                        </p:cTn>
                                        <p:tgtEl>
                                          <p:spTgt spid="108"/>
                                        </p:tgtEl>
                                        <p:attrNameLst>
                                          <p:attrName>style.visibility</p:attrName>
                                        </p:attrNameLst>
                                      </p:cBhvr>
                                      <p:to>
                                        <p:strVal val="visible"/>
                                      </p:to>
                                    </p:set>
                                    <p:animEffect transition="in" filter="fade">
                                      <p:cBhvr additive="repl">
                                        <p:cTn id="159" dur="500"/>
                                        <p:tgtEl>
                                          <p:spTgt spid="108"/>
                                        </p:tgtEl>
                                      </p:cBhvr>
                                    </p:animEffect>
                                  </p:childTnLst>
                                </p:cTn>
                              </p:par>
                              <p:par>
                                <p:cTn id="160" presetID="10" presetClass="entr" fill="hold" nodeType="withEffect">
                                  <p:stCondLst>
                                    <p:cond delay="0"/>
                                  </p:stCondLst>
                                  <p:childTnLst>
                                    <p:set>
                                      <p:cBhvr>
                                        <p:cTn id="161" dur="1" fill="hold">
                                          <p:stCondLst>
                                            <p:cond delay="0"/>
                                          </p:stCondLst>
                                        </p:cTn>
                                        <p:tgtEl>
                                          <p:spTgt spid="109"/>
                                        </p:tgtEl>
                                        <p:attrNameLst>
                                          <p:attrName>style.visibility</p:attrName>
                                        </p:attrNameLst>
                                      </p:cBhvr>
                                      <p:to>
                                        <p:strVal val="visible"/>
                                      </p:to>
                                    </p:set>
                                    <p:animEffect transition="in" filter="fade">
                                      <p:cBhvr additive="repl">
                                        <p:cTn id="162" dur="500"/>
                                        <p:tgtEl>
                                          <p:spTgt spid="109"/>
                                        </p:tgtEl>
                                      </p:cBhvr>
                                    </p:animEffect>
                                  </p:childTnLst>
                                </p:cTn>
                              </p:par>
                              <p:par>
                                <p:cTn id="163" presetID="10" presetClass="entr" fill="hold" nodeType="withEffect">
                                  <p:stCondLst>
                                    <p:cond delay="0"/>
                                  </p:stCondLst>
                                  <p:childTnLst>
                                    <p:set>
                                      <p:cBhvr>
                                        <p:cTn id="164" dur="1" fill="hold">
                                          <p:stCondLst>
                                            <p:cond delay="0"/>
                                          </p:stCondLst>
                                        </p:cTn>
                                        <p:tgtEl>
                                          <p:spTgt spid="110"/>
                                        </p:tgtEl>
                                        <p:attrNameLst>
                                          <p:attrName>style.visibility</p:attrName>
                                        </p:attrNameLst>
                                      </p:cBhvr>
                                      <p:to>
                                        <p:strVal val="visible"/>
                                      </p:to>
                                    </p:set>
                                    <p:animEffect transition="in" filter="fade">
                                      <p:cBhvr additive="repl">
                                        <p:cTn id="165" dur="500"/>
                                        <p:tgtEl>
                                          <p:spTgt spid="110"/>
                                        </p:tgtEl>
                                      </p:cBhvr>
                                    </p:animEffect>
                                  </p:childTnLst>
                                </p:cTn>
                              </p:par>
                              <p:par>
                                <p:cTn id="166" presetID="10" presetClass="entr" fill="hold" nodeType="withEffect">
                                  <p:stCondLst>
                                    <p:cond delay="0"/>
                                  </p:stCondLst>
                                  <p:childTnLst>
                                    <p:set>
                                      <p:cBhvr>
                                        <p:cTn id="167" dur="1" fill="hold">
                                          <p:stCondLst>
                                            <p:cond delay="0"/>
                                          </p:stCondLst>
                                        </p:cTn>
                                        <p:tgtEl>
                                          <p:spTgt spid="111"/>
                                        </p:tgtEl>
                                        <p:attrNameLst>
                                          <p:attrName>style.visibility</p:attrName>
                                        </p:attrNameLst>
                                      </p:cBhvr>
                                      <p:to>
                                        <p:strVal val="visible"/>
                                      </p:to>
                                    </p:set>
                                    <p:animEffect transition="in" filter="fade">
                                      <p:cBhvr additive="repl">
                                        <p:cTn id="168" dur="500"/>
                                        <p:tgtEl>
                                          <p:spTgt spid="111"/>
                                        </p:tgtEl>
                                      </p:cBhvr>
                                    </p:animEffect>
                                  </p:childTnLst>
                                </p:cTn>
                              </p:par>
                              <p:par>
                                <p:cTn id="169" presetID="10" presetClass="entr" fill="hold" nodeType="withEffect">
                                  <p:stCondLst>
                                    <p:cond delay="0"/>
                                  </p:stCondLst>
                                  <p:childTnLst>
                                    <p:set>
                                      <p:cBhvr>
                                        <p:cTn id="170" dur="1" fill="hold">
                                          <p:stCondLst>
                                            <p:cond delay="0"/>
                                          </p:stCondLst>
                                        </p:cTn>
                                        <p:tgtEl>
                                          <p:spTgt spid="112"/>
                                        </p:tgtEl>
                                        <p:attrNameLst>
                                          <p:attrName>style.visibility</p:attrName>
                                        </p:attrNameLst>
                                      </p:cBhvr>
                                      <p:to>
                                        <p:strVal val="visible"/>
                                      </p:to>
                                    </p:set>
                                    <p:animEffect transition="in" filter="fade">
                                      <p:cBhvr additive="repl">
                                        <p:cTn id="171" dur="500"/>
                                        <p:tgtEl>
                                          <p:spTgt spid="1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3" name="PlaceHolder 1"/>
          <p:cNvSpPr>
            <a:spLocks noGrp="1"/>
          </p:cNvSpPr>
          <p:nvPr>
            <p:ph type="title"/>
          </p:nvPr>
        </p:nvSpPr>
        <p:spPr>
          <a:xfrm>
            <a:off x="457200" y="274680"/>
            <a:ext cx="8229240" cy="1142640"/>
          </a:xfrm>
          <a:prstGeom prst="rect">
            <a:avLst/>
          </a:prstGeom>
          <a:noFill/>
          <a:ln w="0">
            <a:noFill/>
          </a:ln>
        </p:spPr>
        <p:txBody>
          <a:bodyPr lIns="91440" tIns="45720" rIns="91440" bIns="45720" anchor="ctr">
            <a:noAutofit/>
          </a:bodyPr>
          <a:p>
            <a:pPr indent="0" algn="ctr" defTabSz="914400" rtl="1">
              <a:buNone/>
            </a:pPr>
            <a:endParaRPr lang="en-US" sz="4400" b="0" u="none" strike="noStrike">
              <a:solidFill>
                <a:schemeClr val="dk1"/>
              </a:solidFill>
              <a:effectLst/>
              <a:uFillTx/>
              <a:latin typeface="Calibri"/>
            </a:endParaRPr>
          </a:p>
        </p:txBody>
      </p:sp>
      <p:pic>
        <p:nvPicPr>
          <p:cNvPr id="114" name="Content Placeholder 3"/>
          <p:cNvPicPr/>
          <p:nvPr/>
        </p:nvPicPr>
        <p:blipFill>
          <a:blip r:embed="rId1"/>
          <a:stretch/>
        </p:blipFill>
        <p:spPr>
          <a:xfrm>
            <a:off x="0" y="0"/>
            <a:ext cx="9143640" cy="5162400"/>
          </a:xfrm>
          <a:prstGeom prst="rect">
            <a:avLst/>
          </a:prstGeom>
          <a:noFill/>
          <a:ln w="0">
            <a:noFill/>
          </a:ln>
        </p:spPr>
      </p:pic>
      <p:sp>
        <p:nvSpPr>
          <p:cNvPr id="115" name="مربع نص 8"/>
          <p:cNvSpPr/>
          <p:nvPr/>
        </p:nvSpPr>
        <p:spPr>
          <a:xfrm>
            <a:off x="5033880" y="1417680"/>
            <a:ext cx="2587320" cy="369000"/>
          </a:xfrm>
          <a:prstGeom prst="rect">
            <a:avLst/>
          </a:prstGeom>
          <a:noFill/>
          <a:ln w="0">
            <a:noFill/>
          </a:ln>
        </p:spPr>
        <p:style>
          <a:lnRef idx="0"/>
          <a:fillRef idx="0"/>
          <a:effectRef idx="0"/>
          <a:fontRef idx="minor"/>
        </p:style>
        <p:txBody>
          <a:bodyPr wrap="none" lIns="90000" tIns="45000" rIns="90000" bIns="45000" anchor="t">
            <a:spAutoFit/>
          </a:bodyPr>
          <a:p>
            <a:pPr algn="r" defTabSz="914400" rtl="1">
              <a:lnSpc>
                <a:spcPct val="100000"/>
              </a:lnSpc>
            </a:pPr>
            <a:r>
              <a:rPr lang="ar-LY" sz="1800" b="1" u="none" strike="noStrike">
                <a:solidFill>
                  <a:schemeClr val="accent3">
                    <a:lumMod val="50000"/>
                  </a:schemeClr>
                </a:solidFill>
                <a:effectLst/>
                <a:uFillTx/>
                <a:latin typeface="AGA Arabesque Desktop"/>
              </a:rPr>
              <a:t>الواثقون الافريقية ثقة تحميك..  </a:t>
            </a:r>
            <a:endParaRPr lang="en-US" sz="1800" b="0" u="none" strike="noStrike">
              <a:solidFill>
                <a:srgbClr val="000000"/>
              </a:solidFill>
              <a:effectLst/>
              <a:uFillTx/>
              <a:latin typeface="Arial"/>
            </a:endParaRPr>
          </a:p>
        </p:txBody>
      </p:sp>
      <p:sp>
        <p:nvSpPr>
          <p:cNvPr id="116" name="Rectangle 7"/>
          <p:cNvSpPr/>
          <p:nvPr/>
        </p:nvSpPr>
        <p:spPr>
          <a:xfrm>
            <a:off x="0" y="5134680"/>
            <a:ext cx="9143640" cy="1722960"/>
          </a:xfrm>
          <a:prstGeom prst="rect">
            <a:avLst/>
          </a:prstGeom>
          <a:solidFill>
            <a:srgbClr val="0B2F25"/>
          </a:solidFill>
          <a:ln>
            <a:solidFill>
              <a:srgbClr val="0B2F25"/>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pPr algn="r" defTabSz="914400" rtl="1">
              <a:lnSpc>
                <a:spcPct val="100000"/>
              </a:lnSpc>
            </a:pPr>
            <a:r>
              <a:rPr lang="ar-LY" sz="1800" b="1" u="none" strike="noStrike">
                <a:solidFill>
                  <a:schemeClr val="lt1"/>
                </a:solidFill>
                <a:effectLst/>
                <a:uFillTx/>
                <a:latin typeface="Calibri"/>
              </a:rPr>
              <a:t>تواصل معنا:</a:t>
            </a:r>
            <a:endParaRPr lang="en-US" sz="1800" b="0" u="none" strike="noStrike">
              <a:solidFill>
                <a:srgbClr val="FFFFFF"/>
              </a:solidFill>
              <a:effectLst/>
              <a:uFillTx/>
              <a:latin typeface="Arial"/>
            </a:endParaRPr>
          </a:p>
          <a:p>
            <a:pPr algn="r" defTabSz="914400" rtl="1">
              <a:lnSpc>
                <a:spcPct val="100000"/>
              </a:lnSpc>
            </a:pPr>
            <a:r>
              <a:rPr lang="ar-LY" sz="1800" b="1" u="none" strike="noStrike">
                <a:solidFill>
                  <a:schemeClr val="lt1"/>
                </a:solidFill>
                <a:effectLst/>
                <a:uFillTx/>
                <a:latin typeface="Calibri"/>
              </a:rPr>
              <a:t>المقر الرئيسي شارع النصر - بجوار هيئة الرقابة الإدارية - طرابلس</a:t>
            </a:r>
            <a:endParaRPr lang="en-US" sz="1800" b="0" u="none" strike="noStrike">
              <a:solidFill>
                <a:srgbClr val="FFFFFF"/>
              </a:solidFill>
              <a:effectLst/>
              <a:uFillTx/>
              <a:latin typeface="Arial"/>
            </a:endParaRPr>
          </a:p>
          <a:p>
            <a:pPr algn="r" defTabSz="914400">
              <a:lnSpc>
                <a:spcPct val="100000"/>
              </a:lnSpc>
            </a:pPr>
            <a:r>
              <a:rPr lang="en-US" sz="1800" b="0" u="none" strike="noStrike">
                <a:solidFill>
                  <a:schemeClr val="lt1"/>
                </a:solidFill>
                <a:effectLst/>
                <a:uFillTx/>
                <a:latin typeface="Calibri"/>
              </a:rPr>
              <a:t> </a:t>
            </a:r>
            <a:r>
              <a:rPr lang="ar-LY" sz="1800" b="1" u="none" strike="noStrike">
                <a:solidFill>
                  <a:schemeClr val="lt1"/>
                </a:solidFill>
                <a:effectLst/>
                <a:uFillTx/>
                <a:latin typeface="Calibri"/>
              </a:rPr>
              <a:t>هاتف</a:t>
            </a:r>
            <a:r>
              <a:rPr lang="en-US" sz="1800" b="0" u="none" strike="noStrike">
                <a:solidFill>
                  <a:schemeClr val="lt1"/>
                </a:solidFill>
                <a:effectLst/>
                <a:uFillTx/>
                <a:latin typeface="Calibri"/>
              </a:rPr>
              <a:t> :   </a:t>
            </a:r>
            <a:r>
              <a:rPr lang="en-US" sz="1800" b="0" u="none" strike="noStrike">
                <a:solidFill>
                  <a:schemeClr val="lt1"/>
                </a:solidFill>
                <a:effectLst/>
                <a:uFillTx/>
                <a:latin typeface="Calibri"/>
              </a:rPr>
              <a:t>0910930011</a:t>
            </a:r>
            <a:r>
              <a:rPr lang="en-US" sz="1800" b="0" u="none" strike="noStrike">
                <a:solidFill>
                  <a:schemeClr val="lt1"/>
                </a:solidFill>
                <a:effectLst/>
                <a:uFillTx/>
                <a:latin typeface="Calibri"/>
              </a:rPr>
              <a:t>  | </a:t>
            </a:r>
            <a:r>
              <a:rPr lang="en-US" sz="1800" b="0" u="none" strike="noStrike">
                <a:solidFill>
                  <a:schemeClr val="lt1"/>
                </a:solidFill>
                <a:effectLst/>
                <a:uFillTx/>
                <a:latin typeface="Calibri"/>
              </a:rPr>
              <a:t>0913794131</a:t>
            </a:r>
            <a:endParaRPr lang="en-US" sz="1800" b="0" u="none" strike="noStrike">
              <a:solidFill>
                <a:srgbClr val="FFFFFF"/>
              </a:solidFill>
              <a:effectLst/>
              <a:uFillTx/>
              <a:latin typeface="Arial"/>
            </a:endParaRPr>
          </a:p>
          <a:p>
            <a:pPr algn="r" defTabSz="914400" rtl="1">
              <a:lnSpc>
                <a:spcPct val="100000"/>
              </a:lnSpc>
            </a:pPr>
            <a:r>
              <a:rPr lang="en-US" sz="1800" b="0" u="sng" strike="noStrike">
                <a:solidFill>
                  <a:schemeClr val="dk2">
                    <a:lumMod val="75000"/>
                  </a:schemeClr>
                </a:solidFill>
                <a:effectLst/>
                <a:uFillTx/>
                <a:latin typeface="Calibri"/>
              </a:rPr>
              <a:t>info@af.ly</a:t>
            </a:r>
            <a:r>
              <a:rPr lang="en-US" sz="1800" b="0" u="none" strike="noStrike">
                <a:solidFill>
                  <a:schemeClr val="dk2">
                    <a:lumMod val="75000"/>
                  </a:schemeClr>
                </a:solidFill>
                <a:effectLst/>
                <a:uFillTx/>
                <a:latin typeface="Calibri"/>
              </a:rPr>
              <a:t> </a:t>
            </a:r>
            <a:r>
              <a:rPr lang="en-US" sz="1800" b="0" u="none" strike="noStrike">
                <a:solidFill>
                  <a:schemeClr val="lt1"/>
                </a:solidFill>
                <a:effectLst/>
                <a:uFillTx/>
                <a:latin typeface="Calibri"/>
              </a:rPr>
              <a:t>:  </a:t>
            </a:r>
            <a:r>
              <a:rPr lang="en-US" sz="1800" b="1" u="none" strike="noStrike">
                <a:solidFill>
                  <a:schemeClr val="lt1"/>
                </a:solidFill>
                <a:effectLst/>
                <a:uFillTx/>
                <a:latin typeface="Calibri"/>
              </a:rPr>
              <a:t>Email</a:t>
            </a:r>
            <a:endParaRPr lang="en-US" sz="1800" b="0" u="none" strike="noStrike">
              <a:solidFill>
                <a:srgbClr val="FFFFFF"/>
              </a:solidFill>
              <a:effectLst/>
              <a:uFillTx/>
              <a:latin typeface="Arial"/>
            </a:endParaRPr>
          </a:p>
        </p:txBody>
      </p:sp>
    </p:spTree>
  </p:cSld>
  <mc:AlternateContent>
    <mc:Choice Requires="p14">
      <p:transition spd="med" p14:dur="700">
        <p:fade/>
      </p:transition>
    </mc:Choice>
    <mc:Fallback>
      <p:transition spd="med">
        <p:fade/>
      </p:transition>
    </mc:Fallback>
  </mc:AlternateContent>
  <p:timing>
    <p:tnLst>
      <p:par>
        <p:cTn id="172" dur="indefinite" restart="never" nodeType="tmRoot">
          <p:childTnLst>
            <p:seq>
              <p:cTn id="173" dur="indefinite" nodeType="mainSeq">
                <p:childTnLst>
                  <p:par>
                    <p:cTn id="174" fill="hold">
                      <p:stCondLst>
                        <p:cond delay="indefinite"/>
                      </p:stCondLst>
                      <p:childTnLst>
                        <p:par>
                          <p:cTn id="175" fill="hold">
                            <p:stCondLst>
                              <p:cond delay="0"/>
                            </p:stCondLst>
                            <p:childTnLst>
                              <p:par>
                                <p:cTn id="176" presetID="10" presetClass="entr" fill="hold" nodeType="clickEffect">
                                  <p:stCondLst>
                                    <p:cond delay="0"/>
                                  </p:stCondLst>
                                  <p:childTnLst>
                                    <p:set>
                                      <p:cBhvr>
                                        <p:cTn id="177" dur="1" fill="hold">
                                          <p:stCondLst>
                                            <p:cond delay="0"/>
                                          </p:stCondLst>
                                        </p:cTn>
                                        <p:tgtEl>
                                          <p:spTgt spid="115"/>
                                        </p:tgtEl>
                                        <p:attrNameLst>
                                          <p:attrName>style.visibility</p:attrName>
                                        </p:attrNameLst>
                                      </p:cBhvr>
                                      <p:to>
                                        <p:strVal val="visible"/>
                                      </p:to>
                                    </p:set>
                                    <p:animEffect transition="in" filter="fade">
                                      <p:cBhvr additive="repl">
                                        <p:cTn id="178" dur="500"/>
                                        <p:tgtEl>
                                          <p:spTgt spid="115"/>
                                        </p:tgtEl>
                                      </p:cBhvr>
                                    </p:animEffect>
                                  </p:childTnLst>
                                </p:cTn>
                              </p:par>
                              <p:par>
                                <p:cTn id="179" presetID="10" presetClass="entr" fill="hold" nodeType="withEffect">
                                  <p:stCondLst>
                                    <p:cond delay="0"/>
                                  </p:stCondLst>
                                  <p:endCondLst>
                                    <p:cond delay="0" evt="begin">
                                      <p:tn val="179"/>
                                    </p:cond>
                                  </p:endCondLst>
                                  <p:childTnLst>
                                    <p:set>
                                      <p:cBhvr>
                                        <p:cTn id="180" dur="1" fill="hold">
                                          <p:stCondLst>
                                            <p:cond delay="0"/>
                                          </p:stCondLst>
                                        </p:cTn>
                                        <p:tgtEl>
                                          <p:spTgt spid="113"/>
                                        </p:tgtEl>
                                        <p:attrNameLst>
                                          <p:attrName>style.visibility</p:attrName>
                                        </p:attrNameLst>
                                      </p:cBhvr>
                                      <p:to>
                                        <p:strVal val="visible"/>
                                      </p:to>
                                    </p:set>
                                    <p:animEffect transition="in" filter="fade">
                                      <p:cBhvr additive="repl">
                                        <p:cTn id="181" dur="500"/>
                                        <p:tgtEl>
                                          <p:spTgt spid="113"/>
                                        </p:tgtEl>
                                      </p:cBhvr>
                                    </p:animEffect>
                                  </p:childTnLst>
                                </p:cTn>
                              </p:par>
                              <p:par>
                                <p:cTn id="182" presetID="10" presetClass="entr" fill="hold" nodeType="withEffect">
                                  <p:stCondLst>
                                    <p:cond delay="0"/>
                                  </p:stCondLst>
                                  <p:childTnLst>
                                    <p:set>
                                      <p:cBhvr>
                                        <p:cTn id="183" dur="1" fill="hold">
                                          <p:stCondLst>
                                            <p:cond delay="0"/>
                                          </p:stCondLst>
                                        </p:cTn>
                                        <p:tgtEl>
                                          <p:spTgt spid="114"/>
                                        </p:tgtEl>
                                        <p:attrNameLst>
                                          <p:attrName>style.visibility</p:attrName>
                                        </p:attrNameLst>
                                      </p:cBhvr>
                                      <p:to>
                                        <p:strVal val="visible"/>
                                      </p:to>
                                    </p:set>
                                    <p:animEffect transition="in" filter="fade">
                                      <p:cBhvr additive="repl">
                                        <p:cTn id="184" dur="500"/>
                                        <p:tgtEl>
                                          <p:spTgt spid="114"/>
                                        </p:tgtEl>
                                      </p:cBhvr>
                                    </p:animEffect>
                                  </p:childTnLst>
                                </p:cTn>
                              </p:par>
                              <p:par>
                                <p:cTn id="185" presetID="10" presetClass="entr" fill="hold" nodeType="withEffect">
                                  <p:stCondLst>
                                    <p:cond delay="0"/>
                                  </p:stCondLst>
                                  <p:childTnLst>
                                    <p:set>
                                      <p:cBhvr>
                                        <p:cTn id="186" dur="1" fill="hold">
                                          <p:stCondLst>
                                            <p:cond delay="0"/>
                                          </p:stCondLst>
                                        </p:cTn>
                                        <p:tgtEl>
                                          <p:spTgt spid="116"/>
                                        </p:tgtEl>
                                        <p:attrNameLst>
                                          <p:attrName>style.visibility</p:attrName>
                                        </p:attrNameLst>
                                      </p:cBhvr>
                                      <p:to>
                                        <p:strVal val="visible"/>
                                      </p:to>
                                    </p:set>
                                    <p:animEffect transition="in" filter="fade">
                                      <p:cBhvr additive="repl">
                                        <p:cTn id="187" dur="500"/>
                                        <p:tgtEl>
                                          <p:spTgt spid="1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1" name="PlaceHolder 1"/>
          <p:cNvSpPr>
            <a:spLocks noGrp="1"/>
          </p:cNvSpPr>
          <p:nvPr>
            <p:ph type="title"/>
          </p:nvPr>
        </p:nvSpPr>
        <p:spPr>
          <a:xfrm>
            <a:off x="457200" y="274680"/>
            <a:ext cx="8229240" cy="1142640"/>
          </a:xfrm>
          <a:prstGeom prst="rect">
            <a:avLst/>
          </a:prstGeom>
          <a:noFill/>
          <a:ln w="0">
            <a:noFill/>
          </a:ln>
        </p:spPr>
        <p:txBody>
          <a:bodyPr lIns="91440" tIns="45720" rIns="91440" bIns="45720" anchor="ctr">
            <a:noAutofit/>
          </a:bodyPr>
          <a:p>
            <a:pPr indent="0" algn="ctr" defTabSz="914400" rtl="1">
              <a:buNone/>
            </a:pPr>
            <a:endParaRPr lang="en-US" sz="4400" b="0" u="none" strike="noStrike">
              <a:solidFill>
                <a:schemeClr val="dk1"/>
              </a:solidFill>
              <a:effectLst/>
              <a:uFillTx/>
              <a:latin typeface="Calibri"/>
            </a:endParaRPr>
          </a:p>
        </p:txBody>
      </p:sp>
      <p:pic>
        <p:nvPicPr>
          <p:cNvPr id="72" name="عنصر نائب للمحتوى 3"/>
          <p:cNvPicPr/>
          <p:nvPr/>
        </p:nvPicPr>
        <p:blipFill>
          <a:blip r:embed="rId1"/>
          <a:stretch/>
        </p:blipFill>
        <p:spPr>
          <a:xfrm>
            <a:off x="0" y="0"/>
            <a:ext cx="9143640" cy="6857640"/>
          </a:xfrm>
          <a:prstGeom prst="rect">
            <a:avLst/>
          </a:prstGeom>
          <a:noFill/>
          <a:ln w="0">
            <a:noFill/>
          </a:ln>
        </p:spPr>
      </p:pic>
      <p:sp>
        <p:nvSpPr>
          <p:cNvPr id="73" name="مستطيل مستدير الزوايا 4"/>
          <p:cNvSpPr/>
          <p:nvPr/>
        </p:nvSpPr>
        <p:spPr>
          <a:xfrm>
            <a:off x="3602880" y="1917000"/>
            <a:ext cx="5540760" cy="3818160"/>
          </a:xfrm>
          <a:prstGeom prst="roundRect">
            <a:avLst>
              <a:gd name="adj" fmla="val 16667"/>
            </a:avLst>
          </a:prstGeom>
          <a:solidFill>
            <a:schemeClr val="dk1">
              <a:lumMod val="95000"/>
              <a:lumOff val="5000"/>
              <a:alpha val="68000"/>
            </a:schemeClr>
          </a:solidFill>
          <a:ln>
            <a:solidFill>
              <a:srgbClr val="9BBB59">
                <a:lumMod val="75000"/>
              </a:srgb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pPr algn="ctr" defTabSz="914400" rtl="1">
              <a:lnSpc>
                <a:spcPct val="100000"/>
              </a:lnSpc>
            </a:pPr>
            <a:endParaRPr lang="en-US" sz="2400" b="0" u="none" strike="noStrike">
              <a:solidFill>
                <a:srgbClr val="FFFFFF"/>
              </a:solidFill>
              <a:effectLst/>
              <a:uFillTx/>
              <a:latin typeface="Arial"/>
            </a:endParaRPr>
          </a:p>
          <a:p>
            <a:pPr algn="ctr" defTabSz="914400" rtl="1">
              <a:lnSpc>
                <a:spcPct val="100000"/>
              </a:lnSpc>
            </a:pPr>
            <a:r>
              <a:rPr lang="ar-LY" sz="2400" b="1" u="none" strike="noStrike">
                <a:solidFill>
                  <a:schemeClr val="lt1"/>
                </a:solidFill>
                <a:effectLst/>
                <a:uFillTx/>
                <a:latin typeface="Calibri"/>
                <a:cs typeface="Akhbar MT"/>
              </a:rPr>
              <a:t>شركة الواثقون الإفريقية للتأمين</a:t>
            </a:r>
            <a:endParaRPr lang="en-US" sz="2400" b="0" u="none" strike="noStrike">
              <a:solidFill>
                <a:srgbClr val="FFFFFF"/>
              </a:solidFill>
              <a:effectLst/>
              <a:uFillTx/>
              <a:latin typeface="Arial"/>
            </a:endParaRPr>
          </a:p>
          <a:p>
            <a:pPr algn="ctr" defTabSz="914400" rtl="1">
              <a:lnSpc>
                <a:spcPct val="100000"/>
              </a:lnSpc>
            </a:pPr>
            <a:r>
              <a:rPr lang="ar-LY" sz="2400" b="1" u="none" strike="noStrike">
                <a:solidFill>
                  <a:schemeClr val="lt1"/>
                </a:solidFill>
                <a:effectLst/>
                <a:uFillTx/>
                <a:latin typeface="Calibri"/>
                <a:cs typeface="Akhbar MT"/>
              </a:rPr>
              <a:t>ملف تعريفي للشركة</a:t>
            </a:r>
            <a:endParaRPr lang="en-US" sz="2400" b="0" u="none" strike="noStrike">
              <a:solidFill>
                <a:srgbClr val="FFFFFF"/>
              </a:solidFill>
              <a:effectLst/>
              <a:uFillTx/>
              <a:latin typeface="Arial"/>
            </a:endParaRPr>
          </a:p>
          <a:p>
            <a:pPr algn="ctr" defTabSz="914400" rtl="1">
              <a:lnSpc>
                <a:spcPct val="100000"/>
              </a:lnSpc>
            </a:pPr>
            <a:r>
              <a:rPr lang="en-US" sz="2400" b="1" u="none" strike="noStrike">
                <a:solidFill>
                  <a:schemeClr val="lt1"/>
                </a:solidFill>
                <a:effectLst/>
                <a:uFillTx/>
                <a:latin typeface="Calibri"/>
              </a:rPr>
              <a:t>African Al-Watikon  Insurance Company</a:t>
            </a:r>
            <a:endParaRPr lang="en-US" sz="2400" b="0" u="none" strike="noStrike">
              <a:solidFill>
                <a:srgbClr val="FFFFFF"/>
              </a:solidFill>
              <a:effectLst/>
              <a:uFillTx/>
              <a:latin typeface="Arial"/>
            </a:endParaRPr>
          </a:p>
          <a:p>
            <a:pPr algn="ctr" defTabSz="914400" rtl="1">
              <a:lnSpc>
                <a:spcPct val="100000"/>
              </a:lnSpc>
            </a:pPr>
            <a:r>
              <a:rPr lang="ar-LY" sz="2400" b="1" u="none" strike="noStrike">
                <a:solidFill>
                  <a:schemeClr val="lt1"/>
                </a:solidFill>
                <a:effectLst/>
                <a:uFillTx/>
                <a:latin typeface="Calibri"/>
                <a:cs typeface="Akhbar MT"/>
              </a:rPr>
              <a:t>حلول تأمينية متكاملة . شراكات إعادة تأمين دولية . خبرة فنية متخصصة</a:t>
            </a:r>
            <a:endParaRPr lang="en-US" sz="2400" b="0" u="none" strike="noStrike">
              <a:solidFill>
                <a:srgbClr val="FFFFFF"/>
              </a:solidFill>
              <a:effectLst/>
              <a:uFillTx/>
              <a:latin typeface="Arial"/>
            </a:endParaRPr>
          </a:p>
          <a:p>
            <a:pPr algn="ctr" defTabSz="914400" rtl="1">
              <a:lnSpc>
                <a:spcPct val="100000"/>
              </a:lnSpc>
            </a:pPr>
            <a:endParaRPr lang="en-US" sz="2400" b="0" u="none" strike="noStrike">
              <a:solidFill>
                <a:srgbClr val="FFFFFF"/>
              </a:solidFill>
              <a:effectLst/>
              <a:uFillTx/>
              <a:latin typeface="Arial"/>
            </a:endParaRPr>
          </a:p>
          <a:p>
            <a:pPr algn="ctr" defTabSz="914400" rtl="1">
              <a:lnSpc>
                <a:spcPct val="100000"/>
              </a:lnSpc>
            </a:pPr>
            <a:r>
              <a:rPr lang="ar-LY" sz="2400" b="1" u="none" strike="noStrike">
                <a:solidFill>
                  <a:schemeClr val="lt1"/>
                </a:solidFill>
                <a:effectLst/>
                <a:uFillTx/>
                <a:latin typeface="Calibri"/>
                <a:cs typeface="Akhbar MT"/>
              </a:rPr>
              <a:t>عرض تعريفي يعكس هوية الشركة وخدماتها التأمينية في السوق الليبي</a:t>
            </a:r>
            <a:endParaRPr lang="en-US" sz="2400" b="0" u="none" strike="noStrike">
              <a:solidFill>
                <a:srgbClr val="FFFFFF"/>
              </a:solidFill>
              <a:effectLst/>
              <a:uFillTx/>
              <a:latin typeface="Arial"/>
            </a:endParaRPr>
          </a:p>
          <a:p>
            <a:pPr algn="ctr" defTabSz="914400" rtl="1">
              <a:lnSpc>
                <a:spcPct val="100000"/>
              </a:lnSpc>
            </a:pPr>
            <a:r>
              <a:rPr lang="en-US" sz="2400" b="1" u="none" strike="noStrike">
                <a:solidFill>
                  <a:schemeClr val="lt1"/>
                </a:solidFill>
                <a:effectLst/>
                <a:uFillTx/>
                <a:latin typeface="Calibri"/>
              </a:rPr>
              <a:t>2026</a:t>
            </a:r>
            <a:endParaRPr lang="en-US" sz="2400" b="0" u="none" strike="noStrike">
              <a:solidFill>
                <a:srgbClr val="FFFFFF"/>
              </a:solidFill>
              <a:effectLst/>
              <a:uFillTx/>
              <a:latin typeface="Arial"/>
            </a:endParaRPr>
          </a:p>
          <a:p>
            <a:pPr algn="ctr" defTabSz="914400" rtl="1">
              <a:lnSpc>
                <a:spcPct val="100000"/>
              </a:lnSpc>
            </a:pPr>
            <a:endParaRPr lang="en-US" sz="1800" b="0" u="none" strike="noStrike">
              <a:solidFill>
                <a:srgbClr val="FFFFFF"/>
              </a:solidFill>
              <a:effectLst/>
              <a:uFillTx/>
              <a:latin typeface="Arial"/>
            </a:endParaRPr>
          </a:p>
        </p:txBody>
      </p:sp>
    </p:spTree>
  </p:cSld>
  <mc:AlternateContent>
    <mc:Choice Requires="p14">
      <p:transition spd="med" p14:dur="700">
        <p:fade/>
      </p:transition>
    </mc:Choice>
    <mc:Fallback>
      <p:transition spd="med">
        <p:fade/>
      </p:transition>
    </mc:Fallback>
  </mc:AlternateContent>
  <p:timing>
    <p:tnLst>
      <p:par>
        <p:cTn id="14" dur="indefinite" restart="never" nodeType="tmRoot">
          <p:childTnLst>
            <p:seq>
              <p:cTn id="15" dur="indefinite" nodeType="mainSeq">
                <p:childTnLst>
                  <p:par>
                    <p:cTn id="16" fill="hold">
                      <p:stCondLst>
                        <p:cond delay="indefinite"/>
                      </p:stCondLst>
                      <p:childTnLst>
                        <p:par>
                          <p:cTn id="17" fill="hold">
                            <p:stCondLst>
                              <p:cond delay="0"/>
                            </p:stCondLst>
                            <p:childTnLst>
                              <p:par>
                                <p:cTn id="18" presetID="10" presetClass="entr" fill="hold" nodeType="clickEffect">
                                  <p:stCondLst>
                                    <p:cond delay="0"/>
                                  </p:stCondLst>
                                  <p:endCondLst>
                                    <p:cond delay="0" evt="begin">
                                      <p:tn val="18"/>
                                    </p:cond>
                                  </p:endCondLst>
                                  <p:childTnLst>
                                    <p:set>
                                      <p:cBhvr>
                                        <p:cTn id="19" dur="1" fill="hold">
                                          <p:stCondLst>
                                            <p:cond delay="0"/>
                                          </p:stCondLst>
                                        </p:cTn>
                                        <p:tgtEl>
                                          <p:spTgt spid="71"/>
                                        </p:tgtEl>
                                        <p:attrNameLst>
                                          <p:attrName>style.visibility</p:attrName>
                                        </p:attrNameLst>
                                      </p:cBhvr>
                                      <p:to>
                                        <p:strVal val="visible"/>
                                      </p:to>
                                    </p:set>
                                    <p:animEffect transition="in" filter="fade">
                                      <p:cBhvr additive="repl">
                                        <p:cTn id="20" dur="500"/>
                                        <p:tgtEl>
                                          <p:spTgt spid="71"/>
                                        </p:tgtEl>
                                      </p:cBhvr>
                                    </p:animEffect>
                                  </p:childTnLst>
                                </p:cTn>
                              </p:par>
                              <p:par>
                                <p:cTn id="21" presetID="10" presetClass="entr" fill="hold" nodeType="withEffect">
                                  <p:stCondLst>
                                    <p:cond delay="0"/>
                                  </p:stCondLst>
                                  <p:childTnLst>
                                    <p:set>
                                      <p:cBhvr>
                                        <p:cTn id="22" dur="1" fill="hold">
                                          <p:stCondLst>
                                            <p:cond delay="0"/>
                                          </p:stCondLst>
                                        </p:cTn>
                                        <p:tgtEl>
                                          <p:spTgt spid="72"/>
                                        </p:tgtEl>
                                        <p:attrNameLst>
                                          <p:attrName>style.visibility</p:attrName>
                                        </p:attrNameLst>
                                      </p:cBhvr>
                                      <p:to>
                                        <p:strVal val="visible"/>
                                      </p:to>
                                    </p:set>
                                    <p:animEffect transition="in" filter="fade">
                                      <p:cBhvr additive="repl">
                                        <p:cTn id="23" dur="500"/>
                                        <p:tgtEl>
                                          <p:spTgt spid="72"/>
                                        </p:tgtEl>
                                      </p:cBhvr>
                                    </p:animEffect>
                                  </p:childTnLst>
                                </p:cTn>
                              </p:par>
                              <p:par>
                                <p:cTn id="24" presetID="10" presetClass="entr" fill="hold" nodeType="withEffect">
                                  <p:stCondLst>
                                    <p:cond delay="0"/>
                                  </p:stCondLst>
                                  <p:childTnLst>
                                    <p:set>
                                      <p:cBhvr>
                                        <p:cTn id="25" dur="1" fill="hold">
                                          <p:stCondLst>
                                            <p:cond delay="0"/>
                                          </p:stCondLst>
                                        </p:cTn>
                                        <p:tgtEl>
                                          <p:spTgt spid="73"/>
                                        </p:tgtEl>
                                        <p:attrNameLst>
                                          <p:attrName>style.visibility</p:attrName>
                                        </p:attrNameLst>
                                      </p:cBhvr>
                                      <p:to>
                                        <p:strVal val="visible"/>
                                      </p:to>
                                    </p:set>
                                    <p:animEffect transition="in" filter="fade">
                                      <p:cBhvr additive="repl">
                                        <p:cTn id="26" dur="500"/>
                                        <p:tgtEl>
                                          <p:spTgt spid="7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4" name="عنصر نائب للمحتوى 3"/>
          <p:cNvPicPr/>
          <p:nvPr/>
        </p:nvPicPr>
        <p:blipFill>
          <a:blip r:embed="rId1"/>
          <a:stretch/>
        </p:blipFill>
        <p:spPr>
          <a:xfrm>
            <a:off x="0" y="4680"/>
            <a:ext cx="5795640" cy="5544360"/>
          </a:xfrm>
          <a:prstGeom prst="rect">
            <a:avLst/>
          </a:prstGeom>
          <a:noFill/>
          <a:ln w="0">
            <a:noFill/>
          </a:ln>
        </p:spPr>
      </p:pic>
      <p:sp>
        <p:nvSpPr>
          <p:cNvPr id="75" name="مستطيل 4"/>
          <p:cNvSpPr/>
          <p:nvPr/>
        </p:nvSpPr>
        <p:spPr>
          <a:xfrm>
            <a:off x="5796000" y="0"/>
            <a:ext cx="3347640" cy="6857640"/>
          </a:xfrm>
          <a:prstGeom prst="rect">
            <a:avLst/>
          </a:prstGeom>
          <a:solidFill>
            <a:schemeClr val="accent3">
              <a:lumMod val="50000"/>
              <a:alpha val="85000"/>
            </a:schemeClr>
          </a:solidFill>
          <a:ln>
            <a:solidFill>
              <a:srgbClr val="9BBB59">
                <a:lumMod val="50000"/>
              </a:srgb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pPr algn="r" defTabSz="914400" rtl="1">
              <a:lnSpc>
                <a:spcPct val="100000"/>
              </a:lnSpc>
            </a:pPr>
            <a:r>
              <a:rPr lang="ar-SA" sz="1500" b="1" u="none" strike="noStrike">
                <a:solidFill>
                  <a:schemeClr val="lt1"/>
                </a:solidFill>
                <a:effectLst/>
                <a:uFillTx/>
                <a:latin typeface="Agency FB"/>
                <a:cs typeface="Akhbar MT"/>
              </a:rPr>
              <a:t>نبذة عامة عن الشركة</a:t>
            </a:r>
            <a:r>
              <a:rPr lang="en-US" sz="1500" b="1" u="none" strike="noStrike">
                <a:solidFill>
                  <a:schemeClr val="lt1"/>
                </a:solidFill>
                <a:effectLst/>
                <a:uFillTx/>
                <a:latin typeface="Agency FB"/>
              </a:rPr>
              <a:t>: </a:t>
            </a:r>
            <a:endParaRPr lang="en-US" sz="1500" b="0" u="none" strike="noStrike">
              <a:solidFill>
                <a:srgbClr val="FFFFFF"/>
              </a:solidFill>
              <a:effectLst/>
              <a:uFillTx/>
              <a:latin typeface="Arial"/>
            </a:endParaRPr>
          </a:p>
          <a:p>
            <a:pPr algn="r" defTabSz="914400" rtl="1">
              <a:lnSpc>
                <a:spcPct val="100000"/>
              </a:lnSpc>
            </a:pPr>
            <a:r>
              <a:rPr lang="ar-SA" sz="1500" b="1" u="none" strike="noStrike">
                <a:solidFill>
                  <a:schemeClr val="lt1"/>
                </a:solidFill>
                <a:effectLst/>
                <a:uFillTx/>
                <a:latin typeface="Agency FB"/>
                <a:cs typeface="Akhbar MT"/>
              </a:rPr>
              <a:t>تُعد شركة الواثقون الإفريقية للتأمين إحدى الشركات الطموحة في قطاع التأمين داخل السوق الليبي، حيث تسعى إلى تقديم خدمات تأمينية متكاملة وفعالة تواكب احتياجات الأفراد والمؤسسات، وتدعم استقرار الأنشطة الاقتصادية عبر حلول مصممة لإدارة المخاطر وحماية الأصول والمسؤوليات.</a:t>
            </a:r>
            <a:endParaRPr lang="en-US" sz="1500" b="0" u="none" strike="noStrike">
              <a:solidFill>
                <a:srgbClr val="FFFFFF"/>
              </a:solidFill>
              <a:effectLst/>
              <a:uFillTx/>
              <a:latin typeface="Arial"/>
            </a:endParaRPr>
          </a:p>
          <a:p>
            <a:pPr algn="r" defTabSz="914400" rtl="1">
              <a:lnSpc>
                <a:spcPct val="100000"/>
              </a:lnSpc>
            </a:pPr>
            <a:r>
              <a:rPr lang="ar-SA" sz="1500" b="1" u="none" strike="noStrike">
                <a:solidFill>
                  <a:schemeClr val="lt1"/>
                </a:solidFill>
                <a:effectLst/>
                <a:uFillTx/>
                <a:latin typeface="Agency FB"/>
                <a:cs typeface="Akhbar MT"/>
              </a:rPr>
              <a:t>تقوم الشركة على أسس مهنية حديثة، وتستند إلى شراكات قوية مع شركات إعادة التأمين الدولية، إضافة إلى تعاونها مع نخبة من الوسطاء في الأسواق العالمية، بما يعزز قدرتها على توفير تغطيات تأمينية ذات سعة عالية وجودة متميزة.</a:t>
            </a:r>
            <a:endParaRPr lang="en-US" sz="1500" b="0" u="none" strike="noStrike">
              <a:solidFill>
                <a:srgbClr val="FFFFFF"/>
              </a:solidFill>
              <a:effectLst/>
              <a:uFillTx/>
              <a:latin typeface="Arial"/>
            </a:endParaRPr>
          </a:p>
          <a:p>
            <a:pPr algn="r" defTabSz="914400" rtl="1">
              <a:lnSpc>
                <a:spcPct val="100000"/>
              </a:lnSpc>
            </a:pPr>
            <a:r>
              <a:rPr lang="ar-SA" sz="1500" b="1" u="none" strike="noStrike">
                <a:solidFill>
                  <a:schemeClr val="lt1"/>
                </a:solidFill>
                <a:effectLst/>
                <a:uFillTx/>
                <a:latin typeface="Agency FB"/>
                <a:cs typeface="Akhbar MT"/>
              </a:rPr>
              <a:t>كما تعتمد الواثقون الإفريقية على فريق عمل متخصص يمتلك خبرة وكفاءة في مجالات التأمين المختلفة، بما يمكّنها من تصميم برامج تأمينية مرنة تلبي احتياجات العملاء وتساعدهم على مواجهة المخاطر بثقة واستقرار، مع الحرص على بناء علاقات طويلة الأمد قائمة على الثقة والاحترافية.</a:t>
            </a:r>
            <a:endParaRPr lang="en-US" sz="1500" b="0" u="none" strike="noStrike">
              <a:solidFill>
                <a:srgbClr val="FFFFFF"/>
              </a:solidFill>
              <a:effectLst/>
              <a:uFillTx/>
              <a:latin typeface="Arial"/>
            </a:endParaRPr>
          </a:p>
        </p:txBody>
      </p:sp>
      <p:sp>
        <p:nvSpPr>
          <p:cNvPr id="76" name="مربع نص 6"/>
          <p:cNvSpPr/>
          <p:nvPr/>
        </p:nvSpPr>
        <p:spPr>
          <a:xfrm>
            <a:off x="780120" y="5805360"/>
            <a:ext cx="3189240" cy="318960"/>
          </a:xfrm>
          <a:prstGeom prst="rect">
            <a:avLst/>
          </a:prstGeom>
          <a:noFill/>
          <a:ln w="0">
            <a:noFill/>
          </a:ln>
        </p:spPr>
        <p:style>
          <a:lnRef idx="0"/>
          <a:fillRef idx="0"/>
          <a:effectRef idx="0"/>
          <a:fontRef idx="minor"/>
        </p:style>
        <p:txBody>
          <a:bodyPr wrap="none" lIns="90000" tIns="45000" rIns="90000" bIns="45000" anchor="t">
            <a:spAutoFit/>
          </a:bodyPr>
          <a:p>
            <a:pPr algn="r" defTabSz="914400" rtl="1">
              <a:lnSpc>
                <a:spcPct val="100000"/>
              </a:lnSpc>
            </a:pPr>
            <a:r>
              <a:rPr lang="ar-LY" sz="1500" b="1" u="none" strike="noStrike">
                <a:solidFill>
                  <a:schemeClr val="accent3">
                    <a:lumMod val="50000"/>
                  </a:schemeClr>
                </a:solidFill>
                <a:effectLst/>
                <a:uFillTx/>
                <a:latin typeface="Arabic Typesetting"/>
                <a:cs typeface="Arabic Typesetting"/>
              </a:rPr>
              <a:t>خدمة متميزة لتقديم تجربة استثنائية </a:t>
            </a:r>
            <a:endParaRPr lang="en-US" sz="1500" b="0" u="none" strike="noStrike">
              <a:solidFill>
                <a:srgbClr val="000000"/>
              </a:solidFill>
              <a:effectLst/>
              <a:uFillTx/>
              <a:latin typeface="Arial"/>
            </a:endParaRPr>
          </a:p>
        </p:txBody>
      </p:sp>
    </p:spTree>
  </p:cSld>
  <mc:AlternateContent>
    <mc:Choice Requires="p14">
      <p:transition spd="med" p14:dur="700">
        <p:fade/>
      </p:transition>
    </mc:Choice>
    <mc:Fallback>
      <p:transition spd="med">
        <p:fade/>
      </p:transition>
    </mc:Fallback>
  </mc:AlternateContent>
  <p:timing>
    <p:tnLst>
      <p:par>
        <p:cTn id="27" dur="indefinite" restart="never" nodeType="tmRoot">
          <p:childTnLst>
            <p:seq>
              <p:cTn id="28" dur="indefinite" nodeType="mainSeq">
                <p:childTnLst>
                  <p:par>
                    <p:cTn id="29" fill="hold">
                      <p:stCondLst>
                        <p:cond delay="indefinite"/>
                      </p:stCondLst>
                      <p:childTnLst>
                        <p:par>
                          <p:cTn id="30" fill="hold">
                            <p:stCondLst>
                              <p:cond delay="0"/>
                            </p:stCondLst>
                            <p:childTnLst>
                              <p:par>
                                <p:cTn id="31" presetID="10" presetClass="entr" fill="hold" nodeType="clickEffect">
                                  <p:stCondLst>
                                    <p:cond delay="0"/>
                                  </p:stCondLst>
                                  <p:childTnLst>
                                    <p:set>
                                      <p:cBhvr>
                                        <p:cTn id="32" dur="1" fill="hold">
                                          <p:stCondLst>
                                            <p:cond delay="0"/>
                                          </p:stCondLst>
                                        </p:cTn>
                                        <p:tgtEl>
                                          <p:spTgt spid="74"/>
                                        </p:tgtEl>
                                        <p:attrNameLst>
                                          <p:attrName>style.visibility</p:attrName>
                                        </p:attrNameLst>
                                      </p:cBhvr>
                                      <p:to>
                                        <p:strVal val="visible"/>
                                      </p:to>
                                    </p:set>
                                    <p:animEffect transition="in" filter="fade">
                                      <p:cBhvr additive="repl">
                                        <p:cTn id="33" dur="500"/>
                                        <p:tgtEl>
                                          <p:spTgt spid="74"/>
                                        </p:tgtEl>
                                      </p:cBhvr>
                                    </p:animEffect>
                                  </p:childTnLst>
                                </p:cTn>
                              </p:par>
                              <p:par>
                                <p:cTn id="34" presetID="10" presetClass="entr" fill="hold" nodeType="withEffect">
                                  <p:stCondLst>
                                    <p:cond delay="0"/>
                                  </p:stCondLst>
                                  <p:childTnLst>
                                    <p:set>
                                      <p:cBhvr>
                                        <p:cTn id="35" dur="1" fill="hold">
                                          <p:stCondLst>
                                            <p:cond delay="0"/>
                                          </p:stCondLst>
                                        </p:cTn>
                                        <p:tgtEl>
                                          <p:spTgt spid="75"/>
                                        </p:tgtEl>
                                        <p:attrNameLst>
                                          <p:attrName>style.visibility</p:attrName>
                                        </p:attrNameLst>
                                      </p:cBhvr>
                                      <p:to>
                                        <p:strVal val="visible"/>
                                      </p:to>
                                    </p:set>
                                    <p:animEffect transition="in" filter="fade">
                                      <p:cBhvr additive="repl">
                                        <p:cTn id="36" dur="500"/>
                                        <p:tgtEl>
                                          <p:spTgt spid="75"/>
                                        </p:tgtEl>
                                      </p:cBhvr>
                                    </p:animEffect>
                                  </p:childTnLst>
                                </p:cTn>
                              </p:par>
                              <p:par>
                                <p:cTn id="37" presetID="10" presetClass="entr" fill="hold" nodeType="withEffect">
                                  <p:stCondLst>
                                    <p:cond delay="0"/>
                                  </p:stCondLst>
                                  <p:childTnLst>
                                    <p:set>
                                      <p:cBhvr>
                                        <p:cTn id="38" dur="1" fill="hold">
                                          <p:stCondLst>
                                            <p:cond delay="0"/>
                                          </p:stCondLst>
                                        </p:cTn>
                                        <p:tgtEl>
                                          <p:spTgt spid="76"/>
                                        </p:tgtEl>
                                        <p:attrNameLst>
                                          <p:attrName>style.visibility</p:attrName>
                                        </p:attrNameLst>
                                      </p:cBhvr>
                                      <p:to>
                                        <p:strVal val="visible"/>
                                      </p:to>
                                    </p:set>
                                    <p:animEffect transition="in" filter="fade">
                                      <p:cBhvr additive="repl">
                                        <p:cTn id="39" dur="500"/>
                                        <p:tgtEl>
                                          <p:spTgt spid="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7" name="عنصر نائب للمحتوى 3"/>
          <p:cNvPicPr/>
          <p:nvPr/>
        </p:nvPicPr>
        <p:blipFill>
          <a:blip r:embed="rId1"/>
          <a:stretch/>
        </p:blipFill>
        <p:spPr>
          <a:xfrm>
            <a:off x="12240" y="1118520"/>
            <a:ext cx="5423760" cy="3894480"/>
          </a:xfrm>
          <a:prstGeom prst="rect">
            <a:avLst/>
          </a:prstGeom>
          <a:noFill/>
          <a:ln w="0">
            <a:noFill/>
          </a:ln>
        </p:spPr>
      </p:pic>
      <p:sp>
        <p:nvSpPr>
          <p:cNvPr id="78" name="مستطيل 4"/>
          <p:cNvSpPr/>
          <p:nvPr/>
        </p:nvSpPr>
        <p:spPr>
          <a:xfrm>
            <a:off x="5436000" y="0"/>
            <a:ext cx="3707640" cy="6857640"/>
          </a:xfrm>
          <a:prstGeom prst="rect">
            <a:avLst/>
          </a:prstGeom>
          <a:solidFill>
            <a:schemeClr val="accent3">
              <a:lumMod val="50000"/>
              <a:alpha val="66000"/>
            </a:schemeClr>
          </a:solidFill>
          <a:ln>
            <a:solidFill>
              <a:srgbClr val="000000">
                <a:lumMod val="65000"/>
                <a:lumOff val="35000"/>
              </a:srgbClr>
            </a:solidFill>
            <a:round/>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p>
            <a:pPr algn="ctr" defTabSz="914400" rtl="1">
              <a:lnSpc>
                <a:spcPct val="100000"/>
              </a:lnSpc>
            </a:pPr>
            <a:r>
              <a:rPr lang="ar-SA" sz="2600" b="1" u="none" strike="noStrike">
                <a:solidFill>
                  <a:schemeClr val="lt1"/>
                </a:solidFill>
                <a:effectLst/>
                <a:uFillTx/>
                <a:latin typeface="Calibri"/>
                <a:cs typeface="Akhbar MT"/>
              </a:rPr>
              <a:t>رؤيتنا</a:t>
            </a:r>
            <a:r>
              <a:rPr lang="en-US" sz="2600" b="1" u="none" strike="noStrike">
                <a:solidFill>
                  <a:schemeClr val="lt1"/>
                </a:solidFill>
                <a:effectLst/>
                <a:uFillTx/>
                <a:latin typeface="Calibri"/>
              </a:rPr>
              <a:t>: </a:t>
            </a:r>
            <a:endParaRPr lang="en-US" sz="2600" b="0" u="none" strike="noStrike">
              <a:solidFill>
                <a:srgbClr val="FFFFFF"/>
              </a:solidFill>
              <a:effectLst/>
              <a:uFillTx/>
              <a:latin typeface="Arial"/>
            </a:endParaRPr>
          </a:p>
          <a:p>
            <a:pPr algn="r" defTabSz="914400" rtl="1">
              <a:lnSpc>
                <a:spcPct val="100000"/>
              </a:lnSpc>
            </a:pPr>
            <a:r>
              <a:rPr lang="ar-SA" sz="2600" b="0" u="none" strike="noStrike">
                <a:solidFill>
                  <a:schemeClr val="lt1"/>
                </a:solidFill>
                <a:effectLst/>
                <a:uFillTx/>
                <a:latin typeface="Calibri"/>
                <a:cs typeface="Akhbar MT"/>
              </a:rPr>
              <a:t>أن نكون من الشركات الرائدة في تقديم الخدمات التأمينية المبتكرة داخل السوق الليبي، من خلال تطوير منتجات تأمينية تتوافق مع تطلعات العملاء وتواكب تطور القطاعات </a:t>
            </a:r>
            <a:r>
              <a:rPr lang="ar-SA" sz="2100" b="0" u="none" strike="noStrike">
                <a:solidFill>
                  <a:schemeClr val="lt1"/>
                </a:solidFill>
                <a:effectLst/>
                <a:uFillTx/>
                <a:latin typeface="Calibri"/>
                <a:cs typeface="Akhbar MT"/>
              </a:rPr>
              <a:t>الاقتصادية</a:t>
            </a:r>
            <a:r>
              <a:rPr lang="en-US" sz="2600" b="0" u="none" strike="noStrike">
                <a:solidFill>
                  <a:schemeClr val="lt1"/>
                </a:solidFill>
                <a:effectLst/>
                <a:uFillTx/>
                <a:latin typeface="Calibri"/>
              </a:rPr>
              <a:t> المختلفة، مع الالتزام بأعلى معايير الجودة والكفاءة.</a:t>
            </a:r>
            <a:endParaRPr lang="en-US" sz="2600" b="0" u="none" strike="noStrike">
              <a:solidFill>
                <a:srgbClr val="FFFFFF"/>
              </a:solidFill>
              <a:effectLst/>
              <a:uFillTx/>
              <a:latin typeface="Arial"/>
            </a:endParaRPr>
          </a:p>
        </p:txBody>
      </p:sp>
      <p:sp>
        <p:nvSpPr>
          <p:cNvPr id="79" name="مربع نص 2"/>
          <p:cNvSpPr/>
          <p:nvPr/>
        </p:nvSpPr>
        <p:spPr>
          <a:xfrm>
            <a:off x="33120" y="5589360"/>
            <a:ext cx="5402880" cy="882360"/>
          </a:xfrm>
          <a:prstGeom prst="rect">
            <a:avLst/>
          </a:prstGeom>
          <a:noFill/>
          <a:ln w="0">
            <a:noFill/>
          </a:ln>
        </p:spPr>
        <p:style>
          <a:lnRef idx="0"/>
          <a:fillRef idx="0"/>
          <a:effectRef idx="0"/>
          <a:fontRef idx="minor"/>
        </p:style>
        <p:txBody>
          <a:bodyPr lIns="90000" tIns="45000" rIns="90000" bIns="45000" anchor="t">
            <a:spAutoFit/>
          </a:bodyPr>
          <a:p>
            <a:pPr algn="ctr" defTabSz="914400" rtl="1">
              <a:lnSpc>
                <a:spcPct val="100000"/>
              </a:lnSpc>
            </a:pPr>
            <a:r>
              <a:rPr lang="ar-LY" sz="2600" b="1" u="none" strike="noStrike">
                <a:solidFill>
                  <a:schemeClr val="accent3">
                    <a:lumMod val="50000"/>
                  </a:schemeClr>
                </a:solidFill>
                <a:effectLst/>
                <a:uFillTx/>
                <a:latin typeface="Arabic Typesetting"/>
                <a:cs typeface="Arabic Typesetting"/>
              </a:rPr>
              <a:t>الواثقون الافريقية الحماية التي تستحقها </a:t>
            </a:r>
            <a:endParaRPr lang="en-US" sz="2600" b="0" u="none" strike="noStrike">
              <a:solidFill>
                <a:srgbClr val="000000"/>
              </a:solidFill>
              <a:effectLst/>
              <a:uFillTx/>
              <a:latin typeface="Arial"/>
            </a:endParaRPr>
          </a:p>
        </p:txBody>
      </p:sp>
    </p:spTree>
  </p:cSld>
  <mc:AlternateContent>
    <mc:Choice Requires="p14">
      <p:transition spd="med" p14:dur="700">
        <p:fade/>
      </p:transition>
    </mc:Choice>
    <mc:Fallback>
      <p:transition spd="med">
        <p:fade/>
      </p:transition>
    </mc:Fallback>
  </mc:AlternateContent>
  <p:timing>
    <p:tnLst>
      <p:par>
        <p:cTn id="40" dur="indefinite" restart="never" nodeType="tmRoot">
          <p:childTnLst>
            <p:seq>
              <p:cTn id="41" dur="indefinite" nodeType="mainSeq">
                <p:childTnLst>
                  <p:par>
                    <p:cTn id="42" fill="hold">
                      <p:stCondLst>
                        <p:cond delay="indefinite"/>
                      </p:stCondLst>
                      <p:childTnLst>
                        <p:par>
                          <p:cTn id="43" fill="hold">
                            <p:stCondLst>
                              <p:cond delay="0"/>
                            </p:stCondLst>
                            <p:childTnLst>
                              <p:par>
                                <p:cTn id="44" presetID="10" presetClass="entr" fill="hold" nodeType="clickEffect">
                                  <p:stCondLst>
                                    <p:cond delay="0"/>
                                  </p:stCondLst>
                                  <p:childTnLst>
                                    <p:set>
                                      <p:cBhvr>
                                        <p:cTn id="45" dur="1" fill="hold">
                                          <p:stCondLst>
                                            <p:cond delay="0"/>
                                          </p:stCondLst>
                                        </p:cTn>
                                        <p:tgtEl>
                                          <p:spTgt spid="77"/>
                                        </p:tgtEl>
                                        <p:attrNameLst>
                                          <p:attrName>style.visibility</p:attrName>
                                        </p:attrNameLst>
                                      </p:cBhvr>
                                      <p:to>
                                        <p:strVal val="visible"/>
                                      </p:to>
                                    </p:set>
                                    <p:animEffect transition="in" filter="fade">
                                      <p:cBhvr additive="repl">
                                        <p:cTn id="46" dur="500"/>
                                        <p:tgtEl>
                                          <p:spTgt spid="77"/>
                                        </p:tgtEl>
                                      </p:cBhvr>
                                    </p:animEffect>
                                  </p:childTnLst>
                                </p:cTn>
                              </p:par>
                              <p:par>
                                <p:cTn id="47" presetID="10" presetClass="entr" fill="hold" nodeType="withEffect">
                                  <p:stCondLst>
                                    <p:cond delay="0"/>
                                  </p:stCondLst>
                                  <p:childTnLst>
                                    <p:set>
                                      <p:cBhvr>
                                        <p:cTn id="48" dur="1" fill="hold">
                                          <p:stCondLst>
                                            <p:cond delay="0"/>
                                          </p:stCondLst>
                                        </p:cTn>
                                        <p:tgtEl>
                                          <p:spTgt spid="78"/>
                                        </p:tgtEl>
                                        <p:attrNameLst>
                                          <p:attrName>style.visibility</p:attrName>
                                        </p:attrNameLst>
                                      </p:cBhvr>
                                      <p:to>
                                        <p:strVal val="visible"/>
                                      </p:to>
                                    </p:set>
                                    <p:animEffect transition="in" filter="fade">
                                      <p:cBhvr additive="repl">
                                        <p:cTn id="49" dur="500"/>
                                        <p:tgtEl>
                                          <p:spTgt spid="78"/>
                                        </p:tgtEl>
                                      </p:cBhvr>
                                    </p:animEffect>
                                  </p:childTnLst>
                                </p:cTn>
                              </p:par>
                              <p:par>
                                <p:cTn id="50" presetID="10" presetClass="entr" fill="hold" nodeType="withEffect">
                                  <p:stCondLst>
                                    <p:cond delay="0"/>
                                  </p:stCondLst>
                                  <p:childTnLst>
                                    <p:set>
                                      <p:cBhvr>
                                        <p:cTn id="51" dur="1" fill="hold">
                                          <p:stCondLst>
                                            <p:cond delay="0"/>
                                          </p:stCondLst>
                                        </p:cTn>
                                        <p:tgtEl>
                                          <p:spTgt spid="79"/>
                                        </p:tgtEl>
                                        <p:attrNameLst>
                                          <p:attrName>style.visibility</p:attrName>
                                        </p:attrNameLst>
                                      </p:cBhvr>
                                      <p:to>
                                        <p:strVal val="visible"/>
                                      </p:to>
                                    </p:set>
                                    <p:animEffect transition="in" filter="fade">
                                      <p:cBhvr additive="repl">
                                        <p:cTn id="52" dur="500"/>
                                        <p:tgtEl>
                                          <p:spTgt spid="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0" name="PlaceHolder 1"/>
          <p:cNvSpPr>
            <a:spLocks noGrp="1"/>
          </p:cNvSpPr>
          <p:nvPr>
            <p:ph type="title"/>
          </p:nvPr>
        </p:nvSpPr>
        <p:spPr>
          <a:xfrm>
            <a:off x="457200" y="274680"/>
            <a:ext cx="8229240" cy="1142640"/>
          </a:xfrm>
          <a:prstGeom prst="rect">
            <a:avLst/>
          </a:prstGeom>
          <a:noFill/>
          <a:ln w="0">
            <a:noFill/>
          </a:ln>
        </p:spPr>
        <p:txBody>
          <a:bodyPr lIns="91440" tIns="45720" rIns="91440" bIns="45720" anchor="ctr">
            <a:noAutofit/>
          </a:bodyPr>
          <a:p>
            <a:pPr indent="0" algn="ctr" defTabSz="914400" rtl="1">
              <a:buNone/>
            </a:pPr>
            <a:endParaRPr lang="en-US" sz="4400" b="0" u="none" strike="noStrike">
              <a:solidFill>
                <a:schemeClr val="dk1"/>
              </a:solidFill>
              <a:effectLst/>
              <a:uFillTx/>
              <a:latin typeface="Calibri"/>
            </a:endParaRPr>
          </a:p>
        </p:txBody>
      </p:sp>
      <p:pic>
        <p:nvPicPr>
          <p:cNvPr id="81" name="عنصر نائب للمحتوى 3"/>
          <p:cNvPicPr/>
          <p:nvPr/>
        </p:nvPicPr>
        <p:blipFill>
          <a:blip r:embed="rId1"/>
          <a:stretch/>
        </p:blipFill>
        <p:spPr>
          <a:xfrm>
            <a:off x="780840" y="0"/>
            <a:ext cx="8375760" cy="5087520"/>
          </a:xfrm>
          <a:prstGeom prst="rect">
            <a:avLst/>
          </a:prstGeom>
          <a:noFill/>
          <a:ln w="0">
            <a:noFill/>
          </a:ln>
        </p:spPr>
      </p:pic>
      <p:sp>
        <p:nvSpPr>
          <p:cNvPr id="82" name="مستطيل مستدير الزوايا 4"/>
          <p:cNvSpPr/>
          <p:nvPr/>
        </p:nvSpPr>
        <p:spPr>
          <a:xfrm>
            <a:off x="0" y="2349000"/>
            <a:ext cx="3779640" cy="4508640"/>
          </a:xfrm>
          <a:prstGeom prst="roundRect">
            <a:avLst>
              <a:gd name="adj" fmla="val 16667"/>
            </a:avLst>
          </a:prstGeom>
          <a:solidFill>
            <a:schemeClr val="accent3"/>
          </a:solidFill>
          <a:ln>
            <a:solidFill>
              <a:srgbClr val="728A41"/>
            </a:solidFill>
            <a:round/>
          </a:ln>
        </p:spPr>
        <p:style>
          <a:lnRef idx="2">
            <a:schemeClr val="accent3">
              <a:shade val="50000"/>
            </a:schemeClr>
          </a:lnRef>
          <a:fillRef idx="1">
            <a:schemeClr val="accent3"/>
          </a:fillRef>
          <a:effectRef idx="0">
            <a:schemeClr val="accent3"/>
          </a:effectRef>
          <a:fontRef idx="minor"/>
        </p:style>
        <p:txBody>
          <a:bodyPr lIns="90000" tIns="45000" rIns="90000" bIns="45000" anchor="ctr">
            <a:noAutofit/>
          </a:bodyPr>
          <a:p>
            <a:pPr algn="ctr" defTabSz="914400" rtl="1">
              <a:lnSpc>
                <a:spcPct val="115000"/>
              </a:lnSpc>
              <a:spcAft>
                <a:spcPts val="400"/>
              </a:spcAft>
            </a:pPr>
            <a:r>
              <a:rPr lang="ar-SA" sz="2000" b="1" u="none" strike="noStrike">
                <a:solidFill>
                  <a:schemeClr val="dk1"/>
                </a:solidFill>
                <a:effectLst/>
                <a:uFillTx/>
                <a:latin typeface="Arial"/>
                <a:cs typeface="Akhbar MT"/>
              </a:rPr>
              <a:t>رسالتنا</a:t>
            </a:r>
            <a:r>
              <a:rPr lang="en-US" sz="2000" b="1" u="none" strike="noStrike">
                <a:solidFill>
                  <a:schemeClr val="dk1"/>
                </a:solidFill>
                <a:effectLst/>
                <a:uFillTx/>
                <a:latin typeface="Arial"/>
                <a:ea typeface="MS Mincho"/>
              </a:rPr>
              <a:t>: </a:t>
            </a:r>
            <a:endParaRPr lang="en-US" sz="2000" b="0" u="none" strike="noStrike">
              <a:solidFill>
                <a:srgbClr val="000000"/>
              </a:solidFill>
              <a:effectLst/>
              <a:uFillTx/>
              <a:latin typeface="Arial"/>
            </a:endParaRPr>
          </a:p>
          <a:p>
            <a:pPr algn="ctr" defTabSz="914400" rtl="1">
              <a:lnSpc>
                <a:spcPct val="115000"/>
              </a:lnSpc>
              <a:spcAft>
                <a:spcPts val="601"/>
              </a:spcAft>
            </a:pPr>
            <a:r>
              <a:rPr lang="en-US" sz="2000" b="1" u="none" strike="noStrike">
                <a:solidFill>
                  <a:schemeClr val="dk1"/>
                </a:solidFill>
                <a:effectLst/>
                <a:uFillTx/>
                <a:latin typeface="Arial"/>
                <a:ea typeface="MS Mincho"/>
              </a:rPr>
              <a:t>      </a:t>
            </a:r>
            <a:r>
              <a:rPr lang="ar-SA" sz="2000" b="1" u="none" strike="noStrike">
                <a:solidFill>
                  <a:schemeClr val="dk1"/>
                </a:solidFill>
                <a:effectLst/>
                <a:uFillTx/>
                <a:latin typeface="Arial"/>
                <a:cs typeface="Akhbar MT"/>
              </a:rPr>
              <a:t>نلتزم بفهم احتياجات عملائنا وتقديم حلول </a:t>
            </a:r>
            <a:r>
              <a:rPr lang="en-US" sz="2000" b="1" u="none" strike="noStrike">
                <a:solidFill>
                  <a:schemeClr val="dk1"/>
                </a:solidFill>
                <a:effectLst/>
                <a:uFillTx/>
                <a:latin typeface="Arial"/>
                <a:ea typeface="MS Mincho"/>
              </a:rPr>
              <a:t> </a:t>
            </a:r>
            <a:r>
              <a:rPr lang="ar-SA" sz="2000" b="1" u="none" strike="noStrike">
                <a:solidFill>
                  <a:schemeClr val="dk1"/>
                </a:solidFill>
                <a:effectLst/>
                <a:uFillTx/>
                <a:latin typeface="Arial"/>
                <a:cs typeface="Akhbar MT"/>
              </a:rPr>
              <a:t>تأمينية مصممة بعناية توفر لهم الحماية </a:t>
            </a:r>
            <a:r>
              <a:rPr lang="ar-LY" sz="2000" b="1" u="none" strike="noStrike">
                <a:solidFill>
                  <a:schemeClr val="dk1"/>
                </a:solidFill>
                <a:effectLst/>
                <a:uFillTx/>
                <a:latin typeface="Arial"/>
                <a:cs typeface="Akhbar MT"/>
              </a:rPr>
              <a:t>والأمان </a:t>
            </a:r>
            <a:r>
              <a:rPr lang="ar-SA" sz="2000" b="1" u="none" strike="noStrike">
                <a:solidFill>
                  <a:schemeClr val="dk1"/>
                </a:solidFill>
                <a:effectLst/>
                <a:uFillTx/>
                <a:latin typeface="Arial"/>
                <a:cs typeface="Akhbar MT"/>
              </a:rPr>
              <a:t>مع ضمان تقديم خدمات سريعة وشفافة في معالجة المطالبات، اعتمادًا على كوادر فنية مؤهلة ونهج احترافي يعكس مصداقية الشركة.</a:t>
            </a:r>
            <a:endParaRPr lang="en-US" sz="2000" b="0" u="none" strike="noStrike">
              <a:solidFill>
                <a:srgbClr val="000000"/>
              </a:solidFill>
              <a:effectLst/>
              <a:uFillTx/>
              <a:latin typeface="Arial"/>
            </a:endParaRPr>
          </a:p>
        </p:txBody>
      </p:sp>
      <p:sp>
        <p:nvSpPr>
          <p:cNvPr id="83" name="مربع نص 5"/>
          <p:cNvSpPr/>
          <p:nvPr/>
        </p:nvSpPr>
        <p:spPr>
          <a:xfrm>
            <a:off x="4151880" y="5715000"/>
            <a:ext cx="4534920" cy="425520"/>
          </a:xfrm>
          <a:prstGeom prst="rect">
            <a:avLst/>
          </a:prstGeom>
          <a:noFill/>
          <a:ln w="0">
            <a:noFill/>
          </a:ln>
        </p:spPr>
        <p:style>
          <a:lnRef idx="0"/>
          <a:fillRef idx="0"/>
          <a:effectRef idx="0"/>
          <a:fontRef idx="minor"/>
        </p:style>
        <p:txBody>
          <a:bodyPr wrap="none" lIns="90000" tIns="45000" rIns="90000" bIns="45000" anchor="t">
            <a:spAutoFit/>
          </a:bodyPr>
          <a:p>
            <a:pPr algn="r" defTabSz="914400" rtl="1">
              <a:lnSpc>
                <a:spcPct val="100000"/>
              </a:lnSpc>
            </a:pPr>
            <a:r>
              <a:rPr lang="ar-LY" sz="2200" b="1" u="none" strike="noStrike">
                <a:solidFill>
                  <a:schemeClr val="accent3">
                    <a:lumMod val="50000"/>
                  </a:schemeClr>
                </a:solidFill>
                <a:effectLst/>
                <a:uFillTx/>
                <a:latin typeface="Calibri"/>
                <a:cs typeface="Akhbar MT"/>
              </a:rPr>
              <a:t>الواثقون الافريقية شريكك في الأمان ...</a:t>
            </a:r>
            <a:endParaRPr lang="en-US" sz="2200" b="0" u="none" strike="noStrike">
              <a:solidFill>
                <a:srgbClr val="000000"/>
              </a:solidFill>
              <a:effectLst/>
              <a:uFillTx/>
              <a:latin typeface="Arial"/>
            </a:endParaRPr>
          </a:p>
        </p:txBody>
      </p:sp>
    </p:spTree>
  </p:cSld>
  <mc:AlternateContent>
    <mc:Choice Requires="p14">
      <p:transition spd="med" p14:dur="700">
        <p:fade/>
      </p:transition>
    </mc:Choice>
    <mc:Fallback>
      <p:transition spd="med">
        <p:fade/>
      </p:transition>
    </mc:Fallback>
  </mc:AlternateContent>
  <p:timing>
    <p:tnLst>
      <p:par>
        <p:cTn id="53" dur="indefinite" restart="never" nodeType="tmRoot">
          <p:childTnLst>
            <p:seq>
              <p:cTn id="54" dur="indefinite" nodeType="mainSeq">
                <p:childTnLst>
                  <p:par>
                    <p:cTn id="55" fill="hold">
                      <p:stCondLst>
                        <p:cond delay="indefinite"/>
                      </p:stCondLst>
                      <p:childTnLst>
                        <p:par>
                          <p:cTn id="56" fill="hold">
                            <p:stCondLst>
                              <p:cond delay="0"/>
                            </p:stCondLst>
                            <p:childTnLst>
                              <p:par>
                                <p:cTn id="57" presetID="10" presetClass="entr" fill="hold" nodeType="clickEffect">
                                  <p:stCondLst>
                                    <p:cond delay="0"/>
                                  </p:stCondLst>
                                  <p:endCondLst>
                                    <p:cond delay="0" evt="begin">
                                      <p:tn val="57"/>
                                    </p:cond>
                                  </p:endCondLst>
                                  <p:childTnLst>
                                    <p:set>
                                      <p:cBhvr>
                                        <p:cTn id="58" dur="1" fill="hold">
                                          <p:stCondLst>
                                            <p:cond delay="0"/>
                                          </p:stCondLst>
                                        </p:cTn>
                                        <p:tgtEl>
                                          <p:spTgt spid="80"/>
                                        </p:tgtEl>
                                        <p:attrNameLst>
                                          <p:attrName>style.visibility</p:attrName>
                                        </p:attrNameLst>
                                      </p:cBhvr>
                                      <p:to>
                                        <p:strVal val="visible"/>
                                      </p:to>
                                    </p:set>
                                    <p:animEffect transition="in" filter="fade">
                                      <p:cBhvr additive="repl">
                                        <p:cTn id="59" dur="500"/>
                                        <p:tgtEl>
                                          <p:spTgt spid="80"/>
                                        </p:tgtEl>
                                      </p:cBhvr>
                                    </p:animEffect>
                                  </p:childTnLst>
                                </p:cTn>
                              </p:par>
                              <p:par>
                                <p:cTn id="60" presetID="10" presetClass="entr" fill="hold" nodeType="withEffect">
                                  <p:stCondLst>
                                    <p:cond delay="0"/>
                                  </p:stCondLst>
                                  <p:childTnLst>
                                    <p:set>
                                      <p:cBhvr>
                                        <p:cTn id="61" dur="1" fill="hold">
                                          <p:stCondLst>
                                            <p:cond delay="0"/>
                                          </p:stCondLst>
                                        </p:cTn>
                                        <p:tgtEl>
                                          <p:spTgt spid="81"/>
                                        </p:tgtEl>
                                        <p:attrNameLst>
                                          <p:attrName>style.visibility</p:attrName>
                                        </p:attrNameLst>
                                      </p:cBhvr>
                                      <p:to>
                                        <p:strVal val="visible"/>
                                      </p:to>
                                    </p:set>
                                    <p:animEffect transition="in" filter="fade">
                                      <p:cBhvr additive="repl">
                                        <p:cTn id="62" dur="500"/>
                                        <p:tgtEl>
                                          <p:spTgt spid="81"/>
                                        </p:tgtEl>
                                      </p:cBhvr>
                                    </p:animEffect>
                                  </p:childTnLst>
                                </p:cTn>
                              </p:par>
                              <p:par>
                                <p:cTn id="63" presetID="10" presetClass="entr" fill="hold" nodeType="withEffect">
                                  <p:stCondLst>
                                    <p:cond delay="0"/>
                                  </p:stCondLst>
                                  <p:childTnLst>
                                    <p:set>
                                      <p:cBhvr>
                                        <p:cTn id="64" dur="1" fill="hold">
                                          <p:stCondLst>
                                            <p:cond delay="0"/>
                                          </p:stCondLst>
                                        </p:cTn>
                                        <p:tgtEl>
                                          <p:spTgt spid="82"/>
                                        </p:tgtEl>
                                        <p:attrNameLst>
                                          <p:attrName>style.visibility</p:attrName>
                                        </p:attrNameLst>
                                      </p:cBhvr>
                                      <p:to>
                                        <p:strVal val="visible"/>
                                      </p:to>
                                    </p:set>
                                    <p:animEffect transition="in" filter="fade">
                                      <p:cBhvr additive="repl">
                                        <p:cTn id="65" dur="500"/>
                                        <p:tgtEl>
                                          <p:spTgt spid="82"/>
                                        </p:tgtEl>
                                      </p:cBhvr>
                                    </p:animEffect>
                                  </p:childTnLst>
                                </p:cTn>
                              </p:par>
                              <p:par>
                                <p:cTn id="66" presetID="10" presetClass="entr" fill="hold" nodeType="withEffect">
                                  <p:stCondLst>
                                    <p:cond delay="0"/>
                                  </p:stCondLst>
                                  <p:childTnLst>
                                    <p:set>
                                      <p:cBhvr>
                                        <p:cTn id="67" dur="1" fill="hold">
                                          <p:stCondLst>
                                            <p:cond delay="0"/>
                                          </p:stCondLst>
                                        </p:cTn>
                                        <p:tgtEl>
                                          <p:spTgt spid="83"/>
                                        </p:tgtEl>
                                        <p:attrNameLst>
                                          <p:attrName>style.visibility</p:attrName>
                                        </p:attrNameLst>
                                      </p:cBhvr>
                                      <p:to>
                                        <p:strVal val="visible"/>
                                      </p:to>
                                    </p:set>
                                    <p:animEffect transition="in" filter="fade">
                                      <p:cBhvr additive="repl">
                                        <p:cTn id="68" dur="500"/>
                                        <p:tgtEl>
                                          <p:spTgt spid="8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4" name="عنصر نائب للمحتوى 3"/>
          <p:cNvPicPr/>
          <p:nvPr/>
        </p:nvPicPr>
        <p:blipFill>
          <a:blip r:embed="rId1"/>
          <a:stretch/>
        </p:blipFill>
        <p:spPr>
          <a:xfrm>
            <a:off x="0" y="0"/>
            <a:ext cx="6516000" cy="6309000"/>
          </a:xfrm>
          <a:prstGeom prst="rect">
            <a:avLst/>
          </a:prstGeom>
          <a:noFill/>
          <a:ln w="0">
            <a:noFill/>
          </a:ln>
        </p:spPr>
      </p:pic>
      <p:sp>
        <p:nvSpPr>
          <p:cNvPr id="85" name="مستطيل مستدير الزوايا 4"/>
          <p:cNvSpPr/>
          <p:nvPr/>
        </p:nvSpPr>
        <p:spPr>
          <a:xfrm>
            <a:off x="5508000" y="-60840"/>
            <a:ext cx="3783240" cy="6837840"/>
          </a:xfrm>
          <a:prstGeom prst="roundRect">
            <a:avLst>
              <a:gd name="adj" fmla="val 16667"/>
            </a:avLst>
          </a:prstGeom>
          <a:solidFill>
            <a:schemeClr val="accent3">
              <a:alpha val="63000"/>
            </a:schemeClr>
          </a:solidFill>
          <a:ln>
            <a:solidFill>
              <a:srgbClr val="728A41"/>
            </a:solidFill>
            <a:round/>
          </a:ln>
        </p:spPr>
        <p:style>
          <a:lnRef idx="2">
            <a:schemeClr val="accent3">
              <a:shade val="50000"/>
            </a:schemeClr>
          </a:lnRef>
          <a:fillRef idx="1">
            <a:schemeClr val="accent3"/>
          </a:fillRef>
          <a:effectRef idx="0">
            <a:schemeClr val="accent3"/>
          </a:effectRef>
          <a:fontRef idx="minor"/>
        </p:style>
        <p:txBody>
          <a:bodyPr lIns="90000" tIns="45000" rIns="90000" bIns="45000" anchor="ctr">
            <a:noAutofit/>
          </a:bodyPr>
          <a:p>
            <a:pPr algn="r" defTabSz="914400" rtl="1">
              <a:lnSpc>
                <a:spcPct val="100000"/>
              </a:lnSpc>
            </a:pPr>
            <a:r>
              <a:rPr lang="ar-SA" sz="2200" b="1" u="none" strike="noStrike">
                <a:solidFill>
                  <a:srgbClr val="003300"/>
                </a:solidFill>
                <a:effectLst/>
                <a:uFillTx/>
                <a:latin typeface="Calibri"/>
              </a:rPr>
              <a:t>قيمنا المهنية</a:t>
            </a:r>
            <a:r>
              <a:rPr lang="en-US" sz="2200" b="1" u="none" strike="noStrike">
                <a:solidFill>
                  <a:srgbClr val="003300"/>
                </a:solidFill>
                <a:effectLst/>
                <a:uFillTx/>
                <a:latin typeface="Calibri"/>
              </a:rPr>
              <a:t>:</a:t>
            </a:r>
            <a:endParaRPr lang="en-US" sz="2200" b="0" u="none" strike="noStrike">
              <a:solidFill>
                <a:srgbClr val="000000"/>
              </a:solidFill>
              <a:effectLst/>
              <a:uFillTx/>
              <a:latin typeface="Arial"/>
            </a:endParaRPr>
          </a:p>
          <a:p>
            <a:pPr algn="r" defTabSz="914400" rtl="1">
              <a:lnSpc>
                <a:spcPct val="100000"/>
              </a:lnSpc>
            </a:pPr>
            <a:r>
              <a:rPr lang="en-US" sz="2200" b="1" u="none" strike="noStrike">
                <a:solidFill>
                  <a:srgbClr val="003300"/>
                </a:solidFill>
                <a:effectLst/>
                <a:uFillTx/>
                <a:latin typeface="Calibri"/>
              </a:rPr>
              <a:t>•  </a:t>
            </a:r>
            <a:r>
              <a:rPr lang="ar-SA" sz="2200" b="1" u="none" strike="noStrike">
                <a:solidFill>
                  <a:srgbClr val="003300"/>
                </a:solidFill>
                <a:effectLst/>
                <a:uFillTx/>
                <a:latin typeface="Calibri"/>
              </a:rPr>
              <a:t>الثقة والشفافية في التعامل مع العملاء والشركاء.</a:t>
            </a:r>
            <a:endParaRPr lang="en-US" sz="2200" b="0" u="none" strike="noStrike">
              <a:solidFill>
                <a:srgbClr val="000000"/>
              </a:solidFill>
              <a:effectLst/>
              <a:uFillTx/>
              <a:latin typeface="Arial"/>
            </a:endParaRPr>
          </a:p>
          <a:p>
            <a:pPr algn="r" defTabSz="914400" rtl="1">
              <a:lnSpc>
                <a:spcPct val="100000"/>
              </a:lnSpc>
            </a:pPr>
            <a:r>
              <a:rPr lang="en-US" sz="2200" b="1" u="none" strike="noStrike">
                <a:solidFill>
                  <a:srgbClr val="003300"/>
                </a:solidFill>
                <a:effectLst/>
                <a:uFillTx/>
                <a:latin typeface="Calibri"/>
              </a:rPr>
              <a:t>•  الاحترافية في الاكتتاب وإدارة المطالبات وخدمة العملاء.</a:t>
            </a:r>
            <a:endParaRPr lang="en-US" sz="2200" b="0" u="none" strike="noStrike">
              <a:solidFill>
                <a:srgbClr val="000000"/>
              </a:solidFill>
              <a:effectLst/>
              <a:uFillTx/>
              <a:latin typeface="Arial"/>
            </a:endParaRPr>
          </a:p>
          <a:p>
            <a:pPr algn="r" defTabSz="914400" rtl="1">
              <a:lnSpc>
                <a:spcPct val="100000"/>
              </a:lnSpc>
            </a:pPr>
            <a:r>
              <a:rPr lang="en-US" sz="2200" b="1" u="none" strike="noStrike">
                <a:solidFill>
                  <a:srgbClr val="003300"/>
                </a:solidFill>
                <a:effectLst/>
                <a:uFillTx/>
                <a:latin typeface="Calibri"/>
              </a:rPr>
              <a:t>•  الالتزام بتقديم حلول واقعية تتناسب مع طبيعة كل خطر.</a:t>
            </a:r>
            <a:endParaRPr lang="en-US" sz="2200" b="0" u="none" strike="noStrike">
              <a:solidFill>
                <a:srgbClr val="000000"/>
              </a:solidFill>
              <a:effectLst/>
              <a:uFillTx/>
              <a:latin typeface="Arial"/>
            </a:endParaRPr>
          </a:p>
          <a:p>
            <a:pPr algn="r" defTabSz="914400" rtl="1">
              <a:lnSpc>
                <a:spcPct val="100000"/>
              </a:lnSpc>
            </a:pPr>
            <a:r>
              <a:rPr lang="en-US" sz="2200" b="1" u="none" strike="noStrike">
                <a:solidFill>
                  <a:srgbClr val="003300"/>
                </a:solidFill>
                <a:effectLst/>
                <a:uFillTx/>
                <a:latin typeface="Calibri"/>
              </a:rPr>
              <a:t>•  الاستجابة السريعة والمرنة لاحتياجات السوق.</a:t>
            </a:r>
            <a:endParaRPr lang="en-US" sz="2200" b="0" u="none" strike="noStrike">
              <a:solidFill>
                <a:srgbClr val="000000"/>
              </a:solidFill>
              <a:effectLst/>
              <a:uFillTx/>
              <a:latin typeface="Arial"/>
            </a:endParaRPr>
          </a:p>
          <a:p>
            <a:pPr algn="r" defTabSz="914400" rtl="1">
              <a:lnSpc>
                <a:spcPct val="100000"/>
              </a:lnSpc>
            </a:pPr>
            <a:r>
              <a:rPr lang="en-US" sz="2200" b="1" u="none" strike="noStrike">
                <a:solidFill>
                  <a:srgbClr val="003300"/>
                </a:solidFill>
                <a:effectLst/>
                <a:uFillTx/>
                <a:latin typeface="Calibri"/>
              </a:rPr>
              <a:t>•  بناء علاقات طويلة الأمد قائمة على الجودة والاستمرارية</a:t>
            </a:r>
            <a:r>
              <a:rPr lang="en-US" sz="2200" b="0" u="none" strike="noStrike">
                <a:solidFill>
                  <a:srgbClr val="003300"/>
                </a:solidFill>
                <a:effectLst/>
                <a:uFillTx/>
                <a:latin typeface="Calibri"/>
              </a:rPr>
              <a:t>.</a:t>
            </a:r>
            <a:endParaRPr lang="en-US" sz="2200" b="0" u="none" strike="noStrike">
              <a:solidFill>
                <a:srgbClr val="000000"/>
              </a:solidFill>
              <a:effectLst/>
              <a:uFillTx/>
              <a:latin typeface="Arial"/>
            </a:endParaRPr>
          </a:p>
        </p:txBody>
      </p:sp>
      <p:sp>
        <p:nvSpPr>
          <p:cNvPr id="86" name="Rounded Rectangle 2"/>
          <p:cNvSpPr/>
          <p:nvPr/>
        </p:nvSpPr>
        <p:spPr>
          <a:xfrm>
            <a:off x="323640" y="5841360"/>
            <a:ext cx="2808000" cy="935640"/>
          </a:xfrm>
          <a:prstGeom prst="roundRect">
            <a:avLst>
              <a:gd name="adj" fmla="val 16667"/>
            </a:avLst>
          </a:prstGeom>
          <a:solidFill>
            <a:schemeClr val="accent3">
              <a:alpha val="61000"/>
            </a:schemeClr>
          </a:solidFill>
          <a:ln>
            <a:solidFill>
              <a:srgbClr val="728A41"/>
            </a:solidFill>
            <a:round/>
          </a:ln>
        </p:spPr>
        <p:style>
          <a:lnRef idx="2">
            <a:schemeClr val="accent3">
              <a:shade val="50000"/>
            </a:schemeClr>
          </a:lnRef>
          <a:fillRef idx="1">
            <a:schemeClr val="accent3"/>
          </a:fillRef>
          <a:effectRef idx="0">
            <a:schemeClr val="accent3"/>
          </a:effectRef>
          <a:fontRef idx="minor"/>
        </p:style>
        <p:txBody>
          <a:bodyPr lIns="90000" tIns="45000" rIns="90000" bIns="45000" anchor="ctr">
            <a:noAutofit/>
          </a:bodyPr>
          <a:p>
            <a:pPr algn="ctr" defTabSz="914400" rtl="1">
              <a:lnSpc>
                <a:spcPct val="100000"/>
              </a:lnSpc>
            </a:pPr>
            <a:r>
              <a:rPr lang="ar-LY" sz="2400" b="1" u="none" strike="noStrike">
                <a:solidFill>
                  <a:srgbClr val="003300"/>
                </a:solidFill>
                <a:effectLst/>
                <a:uFillTx/>
                <a:latin typeface="Calibri"/>
                <a:cs typeface="Akhbar MT"/>
              </a:rPr>
              <a:t>قيم راسخة لخدمة متميزة. </a:t>
            </a:r>
            <a:endParaRPr lang="en-US" sz="2400" b="0" u="none" strike="noStrike">
              <a:solidFill>
                <a:srgbClr val="000000"/>
              </a:solidFill>
              <a:effectLst/>
              <a:uFillTx/>
              <a:latin typeface="Arial"/>
            </a:endParaRPr>
          </a:p>
        </p:txBody>
      </p:sp>
    </p:spTree>
  </p:cSld>
  <mc:AlternateContent>
    <mc:Choice Requires="p14">
      <p:transition spd="med" p14:dur="700">
        <p:fade/>
      </p:transition>
    </mc:Choice>
    <mc:Fallback>
      <p:transition spd="med">
        <p:fade/>
      </p:transition>
    </mc:Fallback>
  </mc:AlternateContent>
  <p:timing>
    <p:tnLst>
      <p:par>
        <p:cTn id="69" dur="indefinite" restart="never" nodeType="tmRoot">
          <p:childTnLst>
            <p:seq>
              <p:cTn id="70" dur="indefinite" nodeType="mainSeq">
                <p:childTnLst>
                  <p:par>
                    <p:cTn id="71" fill="hold">
                      <p:stCondLst>
                        <p:cond delay="0"/>
                      </p:stCondLst>
                      <p:childTnLst>
                        <p:par>
                          <p:cTn id="72" fill="hold">
                            <p:stCondLst>
                              <p:cond delay="0"/>
                            </p:stCondLst>
                            <p:childTnLst>
                              <p:par>
                                <p:cTn id="73" presetID="10" presetClass="entr" fill="hold" nodeType="withEffect">
                                  <p:stCondLst>
                                    <p:cond delay="0"/>
                                  </p:stCondLst>
                                  <p:childTnLst>
                                    <p:set>
                                      <p:cBhvr>
                                        <p:cTn id="74" dur="1" fill="hold">
                                          <p:stCondLst>
                                            <p:cond delay="0"/>
                                          </p:stCondLst>
                                        </p:cTn>
                                        <p:tgtEl>
                                          <p:spTgt spid="84"/>
                                        </p:tgtEl>
                                        <p:attrNameLst>
                                          <p:attrName>style.visibility</p:attrName>
                                        </p:attrNameLst>
                                      </p:cBhvr>
                                      <p:to>
                                        <p:strVal val="visible"/>
                                      </p:to>
                                    </p:set>
                                    <p:animEffect transition="in" filter="fade">
                                      <p:cBhvr additive="repl">
                                        <p:cTn id="75" dur="500"/>
                                        <p:tgtEl>
                                          <p:spTgt spid="84"/>
                                        </p:tgtEl>
                                      </p:cBhvr>
                                    </p:animEffect>
                                  </p:childTnLst>
                                </p:cTn>
                              </p:par>
                              <p:par>
                                <p:cTn id="76" presetID="10" presetClass="entr" fill="hold" nodeType="withEffect">
                                  <p:stCondLst>
                                    <p:cond delay="0"/>
                                  </p:stCondLst>
                                  <p:childTnLst>
                                    <p:set>
                                      <p:cBhvr>
                                        <p:cTn id="77" dur="1" fill="hold">
                                          <p:stCondLst>
                                            <p:cond delay="0"/>
                                          </p:stCondLst>
                                        </p:cTn>
                                        <p:tgtEl>
                                          <p:spTgt spid="85"/>
                                        </p:tgtEl>
                                        <p:attrNameLst>
                                          <p:attrName>style.visibility</p:attrName>
                                        </p:attrNameLst>
                                      </p:cBhvr>
                                      <p:to>
                                        <p:strVal val="visible"/>
                                      </p:to>
                                    </p:set>
                                    <p:animEffect transition="in" filter="fade">
                                      <p:cBhvr additive="repl">
                                        <p:cTn id="78" dur="500"/>
                                        <p:tgtEl>
                                          <p:spTgt spid="85"/>
                                        </p:tgtEl>
                                      </p:cBhvr>
                                    </p:animEffect>
                                  </p:childTnLst>
                                </p:cTn>
                              </p:par>
                              <p:par>
                                <p:cTn id="79" presetID="10" presetClass="entr" fill="hold" nodeType="withEffect">
                                  <p:stCondLst>
                                    <p:cond delay="0"/>
                                  </p:stCondLst>
                                  <p:childTnLst>
                                    <p:set>
                                      <p:cBhvr>
                                        <p:cTn id="80" dur="1" fill="hold">
                                          <p:stCondLst>
                                            <p:cond delay="0"/>
                                          </p:stCondLst>
                                        </p:cTn>
                                        <p:tgtEl>
                                          <p:spTgt spid="86"/>
                                        </p:tgtEl>
                                        <p:attrNameLst>
                                          <p:attrName>style.visibility</p:attrName>
                                        </p:attrNameLst>
                                      </p:cBhvr>
                                      <p:to>
                                        <p:strVal val="visible"/>
                                      </p:to>
                                    </p:set>
                                    <p:animEffect transition="in" filter="fade">
                                      <p:cBhvr additive="repl">
                                        <p:cTn id="81" dur="500"/>
                                        <p:tgtEl>
                                          <p:spTgt spid="8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7" name="PlaceHolder 1"/>
          <p:cNvSpPr>
            <a:spLocks noGrp="1"/>
          </p:cNvSpPr>
          <p:nvPr>
            <p:ph type="title"/>
          </p:nvPr>
        </p:nvSpPr>
        <p:spPr>
          <a:xfrm>
            <a:off x="457200" y="274680"/>
            <a:ext cx="8229240" cy="1142640"/>
          </a:xfrm>
          <a:prstGeom prst="rect">
            <a:avLst/>
          </a:prstGeom>
          <a:noFill/>
          <a:ln w="0">
            <a:noFill/>
          </a:ln>
        </p:spPr>
        <p:txBody>
          <a:bodyPr lIns="91440" tIns="45720" rIns="91440" bIns="45720" anchor="ctr">
            <a:noAutofit/>
          </a:bodyPr>
          <a:p>
            <a:pPr indent="0" algn="ctr" defTabSz="914400" rtl="1">
              <a:buNone/>
            </a:pPr>
            <a:endParaRPr lang="en-US" sz="4400" b="0" u="none" strike="noStrike">
              <a:solidFill>
                <a:schemeClr val="dk1"/>
              </a:solidFill>
              <a:effectLst/>
              <a:uFillTx/>
              <a:latin typeface="Calibri"/>
            </a:endParaRPr>
          </a:p>
        </p:txBody>
      </p:sp>
      <p:pic>
        <p:nvPicPr>
          <p:cNvPr id="88" name="عنصر نائب للمحتوى 3"/>
          <p:cNvPicPr/>
          <p:nvPr/>
        </p:nvPicPr>
        <p:blipFill>
          <a:blip r:embed="rId1"/>
          <a:stretch/>
        </p:blipFill>
        <p:spPr>
          <a:xfrm>
            <a:off x="0" y="0"/>
            <a:ext cx="9143640" cy="6772320"/>
          </a:xfrm>
          <a:prstGeom prst="rect">
            <a:avLst/>
          </a:prstGeom>
          <a:noFill/>
          <a:ln w="0">
            <a:noFill/>
          </a:ln>
        </p:spPr>
      </p:pic>
      <p:sp>
        <p:nvSpPr>
          <p:cNvPr id="89" name="مستطيل مستدير الزوايا 4"/>
          <p:cNvSpPr/>
          <p:nvPr/>
        </p:nvSpPr>
        <p:spPr>
          <a:xfrm>
            <a:off x="0" y="0"/>
            <a:ext cx="2411280" cy="6772320"/>
          </a:xfrm>
          <a:prstGeom prst="roundRect">
            <a:avLst>
              <a:gd name="adj" fmla="val 16667"/>
            </a:avLst>
          </a:prstGeom>
          <a:solidFill>
            <a:schemeClr val="lt2">
              <a:lumMod val="90000"/>
              <a:alpha val="87000"/>
            </a:schemeClr>
          </a:solidFill>
          <a:ln>
            <a:solidFill>
              <a:srgbClr val="728A41"/>
            </a:solidFill>
            <a:round/>
          </a:ln>
        </p:spPr>
        <p:style>
          <a:lnRef idx="2">
            <a:schemeClr val="accent3">
              <a:shade val="50000"/>
            </a:schemeClr>
          </a:lnRef>
          <a:fillRef idx="1">
            <a:schemeClr val="accent3"/>
          </a:fillRef>
          <a:effectRef idx="0">
            <a:schemeClr val="accent3"/>
          </a:effectRef>
          <a:fontRef idx="minor"/>
        </p:style>
        <p:txBody>
          <a:bodyPr lIns="90000" tIns="45000" rIns="90000" bIns="45000" anchor="ctr">
            <a:noAutofit/>
          </a:bodyPr>
          <a:p>
            <a:pPr algn="ctr" defTabSz="914400" rtl="1">
              <a:lnSpc>
                <a:spcPct val="100000"/>
              </a:lnSpc>
            </a:pPr>
            <a:r>
              <a:rPr lang="ar-LY" sz="1800" b="0" u="none" strike="noStrike">
                <a:solidFill>
                  <a:srgbClr val="003300"/>
                </a:solidFill>
                <a:effectLst/>
                <a:uFillTx/>
                <a:latin typeface="Calibri"/>
                <a:cs typeface="Akhbar MT"/>
              </a:rPr>
              <a:t>أهدافنا</a:t>
            </a:r>
            <a:endParaRPr lang="en-US" sz="1800" b="0" u="none" strike="noStrike">
              <a:solidFill>
                <a:srgbClr val="000000"/>
              </a:solidFill>
              <a:effectLst/>
              <a:uFillTx/>
              <a:latin typeface="Arial"/>
            </a:endParaRPr>
          </a:p>
          <a:p>
            <a:pPr algn="ctr" defTabSz="914400" rtl="1">
              <a:lnSpc>
                <a:spcPct val="100000"/>
              </a:lnSpc>
            </a:pPr>
            <a:r>
              <a:rPr lang="en-US" sz="1800" b="0" u="none" strike="noStrike">
                <a:solidFill>
                  <a:srgbClr val="003300"/>
                </a:solidFill>
                <a:effectLst/>
                <a:uFillTx/>
                <a:latin typeface="Calibri"/>
              </a:rPr>
              <a:t>•  دعم وتعزيز دور التأمين في حماية الاقتصاد الوطني.</a:t>
            </a:r>
            <a:endParaRPr lang="en-US" sz="1800" b="0" u="none" strike="noStrike">
              <a:solidFill>
                <a:srgbClr val="000000"/>
              </a:solidFill>
              <a:effectLst/>
              <a:uFillTx/>
              <a:latin typeface="Arial"/>
            </a:endParaRPr>
          </a:p>
          <a:p>
            <a:pPr algn="ctr" defTabSz="914400" rtl="1">
              <a:lnSpc>
                <a:spcPct val="100000"/>
              </a:lnSpc>
            </a:pPr>
            <a:r>
              <a:rPr lang="en-US" sz="1800" b="0" u="none" strike="noStrike">
                <a:solidFill>
                  <a:srgbClr val="003300"/>
                </a:solidFill>
                <a:effectLst/>
                <a:uFillTx/>
                <a:latin typeface="Calibri"/>
              </a:rPr>
              <a:t>•  تقديم خدمات تأمينية تنافسية ترتكز على الجودة والكفاءة.</a:t>
            </a:r>
            <a:endParaRPr lang="en-US" sz="1800" b="0" u="none" strike="noStrike">
              <a:solidFill>
                <a:srgbClr val="000000"/>
              </a:solidFill>
              <a:effectLst/>
              <a:uFillTx/>
              <a:latin typeface="Arial"/>
            </a:endParaRPr>
          </a:p>
          <a:p>
            <a:pPr algn="ctr" defTabSz="914400" rtl="1">
              <a:lnSpc>
                <a:spcPct val="100000"/>
              </a:lnSpc>
            </a:pPr>
            <a:r>
              <a:rPr lang="en-US" sz="1800" b="0" u="none" strike="noStrike">
                <a:solidFill>
                  <a:srgbClr val="003300"/>
                </a:solidFill>
                <a:effectLst/>
                <a:uFillTx/>
                <a:latin typeface="Calibri"/>
              </a:rPr>
              <a:t>•  رفع مستوى الوعي التأميني في المجتمع.</a:t>
            </a:r>
            <a:endParaRPr lang="en-US" sz="1800" b="0" u="none" strike="noStrike">
              <a:solidFill>
                <a:srgbClr val="000000"/>
              </a:solidFill>
              <a:effectLst/>
              <a:uFillTx/>
              <a:latin typeface="Arial"/>
            </a:endParaRPr>
          </a:p>
          <a:p>
            <a:pPr algn="ctr" defTabSz="914400" rtl="1">
              <a:lnSpc>
                <a:spcPct val="100000"/>
              </a:lnSpc>
            </a:pPr>
            <a:r>
              <a:rPr lang="en-US" sz="1800" b="0" u="none" strike="noStrike">
                <a:solidFill>
                  <a:srgbClr val="003300"/>
                </a:solidFill>
                <a:effectLst/>
                <a:uFillTx/>
                <a:latin typeface="Calibri"/>
              </a:rPr>
              <a:t>•  تطوير منتجات تأمينية شاملة تلبي مختلف الاحتياجات.</a:t>
            </a:r>
            <a:endParaRPr lang="en-US" sz="1800" b="0" u="none" strike="noStrike">
              <a:solidFill>
                <a:srgbClr val="000000"/>
              </a:solidFill>
              <a:effectLst/>
              <a:uFillTx/>
              <a:latin typeface="Arial"/>
            </a:endParaRPr>
          </a:p>
          <a:p>
            <a:pPr algn="ctr" defTabSz="914400" rtl="1">
              <a:lnSpc>
                <a:spcPct val="100000"/>
              </a:lnSpc>
            </a:pPr>
            <a:r>
              <a:rPr lang="en-US" sz="1800" b="0" u="none" strike="noStrike">
                <a:solidFill>
                  <a:srgbClr val="003300"/>
                </a:solidFill>
                <a:effectLst/>
                <a:uFillTx/>
                <a:latin typeface="Calibri"/>
              </a:rPr>
              <a:t>•  الابتكار المستمر في البرامج التأمينية المطروحة.</a:t>
            </a:r>
            <a:endParaRPr lang="en-US" sz="1800" b="0" u="none" strike="noStrike">
              <a:solidFill>
                <a:srgbClr val="000000"/>
              </a:solidFill>
              <a:effectLst/>
              <a:uFillTx/>
              <a:latin typeface="Arial"/>
            </a:endParaRPr>
          </a:p>
          <a:p>
            <a:pPr algn="ctr" defTabSz="914400" rtl="1">
              <a:lnSpc>
                <a:spcPct val="100000"/>
              </a:lnSpc>
            </a:pPr>
            <a:r>
              <a:rPr lang="en-US" sz="1800" b="0" u="none" strike="noStrike">
                <a:solidFill>
                  <a:srgbClr val="003300"/>
                </a:solidFill>
                <a:effectLst/>
                <a:uFillTx/>
                <a:latin typeface="Calibri"/>
              </a:rPr>
              <a:t>•  تحقيق نمو وربحية مستدامة تدعم استمرارية الشركة.</a:t>
            </a:r>
            <a:endParaRPr lang="en-US" sz="1800" b="0" u="none" strike="noStrike">
              <a:solidFill>
                <a:srgbClr val="000000"/>
              </a:solidFill>
              <a:effectLst/>
              <a:uFillTx/>
              <a:latin typeface="Arial"/>
            </a:endParaRPr>
          </a:p>
        </p:txBody>
      </p:sp>
      <p:sp>
        <p:nvSpPr>
          <p:cNvPr id="90" name="Rounded Rectangle 2"/>
          <p:cNvSpPr/>
          <p:nvPr/>
        </p:nvSpPr>
        <p:spPr>
          <a:xfrm>
            <a:off x="6804360" y="5807160"/>
            <a:ext cx="2329200" cy="935640"/>
          </a:xfrm>
          <a:prstGeom prst="roundRect">
            <a:avLst>
              <a:gd name="adj" fmla="val 16667"/>
            </a:avLst>
          </a:prstGeom>
          <a:solidFill>
            <a:srgbClr val="FFFFFF">
              <a:alpha val="74000"/>
            </a:srgbClr>
          </a:solidFill>
          <a:ln>
            <a:solidFill>
              <a:srgbClr val="728A41"/>
            </a:solidFill>
            <a:round/>
          </a:ln>
        </p:spPr>
        <p:style>
          <a:lnRef idx="2">
            <a:schemeClr val="accent3">
              <a:shade val="50000"/>
            </a:schemeClr>
          </a:lnRef>
          <a:fillRef idx="1">
            <a:schemeClr val="accent3"/>
          </a:fillRef>
          <a:effectRef idx="0">
            <a:schemeClr val="accent3"/>
          </a:effectRef>
          <a:fontRef idx="minor"/>
        </p:style>
        <p:txBody>
          <a:bodyPr lIns="90000" tIns="45000" rIns="90000" bIns="45000" anchor="ctr">
            <a:noAutofit/>
          </a:bodyPr>
          <a:p>
            <a:pPr algn="ctr" defTabSz="914400" rtl="1">
              <a:lnSpc>
                <a:spcPct val="100000"/>
              </a:lnSpc>
            </a:pPr>
            <a:r>
              <a:rPr lang="ar-LY" sz="2000" b="1" u="none" strike="noStrike">
                <a:solidFill>
                  <a:srgbClr val="003300"/>
                </a:solidFill>
                <a:effectLst/>
                <a:uFillTx/>
                <a:latin typeface="Calibri"/>
                <a:cs typeface="Akhbar MT"/>
              </a:rPr>
              <a:t>الواثقون الافريقية نبني الثقة , لنعزز الامان.. </a:t>
            </a:r>
            <a:endParaRPr lang="en-US" sz="2000" b="0" u="none" strike="noStrike">
              <a:solidFill>
                <a:srgbClr val="000000"/>
              </a:solidFill>
              <a:effectLst/>
              <a:uFillTx/>
              <a:latin typeface="Arial"/>
            </a:endParaRPr>
          </a:p>
        </p:txBody>
      </p:sp>
    </p:spTree>
  </p:cSld>
  <mc:AlternateContent>
    <mc:Choice Requires="p14">
      <p:transition spd="med" p14:dur="700">
        <p:fade/>
      </p:transition>
    </mc:Choice>
    <mc:Fallback>
      <p:transition spd="med">
        <p:fade/>
      </p:transition>
    </mc:Fallback>
  </mc:AlternateContent>
  <p:timing>
    <p:tnLst>
      <p:par>
        <p:cTn id="82" dur="indefinite" restart="never" nodeType="tmRoot">
          <p:childTnLst>
            <p:seq>
              <p:cTn id="83" dur="indefinite" nodeType="mainSeq">
                <p:childTnLst>
                  <p:par>
                    <p:cTn id="84" fill="hold">
                      <p:stCondLst>
                        <p:cond delay="indefinite"/>
                      </p:stCondLst>
                      <p:childTnLst>
                        <p:par>
                          <p:cTn id="85" fill="hold">
                            <p:stCondLst>
                              <p:cond delay="0"/>
                            </p:stCondLst>
                            <p:childTnLst>
                              <p:par>
                                <p:cTn id="86" presetID="10" presetClass="entr" fill="hold" nodeType="clickEffect">
                                  <p:stCondLst>
                                    <p:cond delay="0"/>
                                  </p:stCondLst>
                                  <p:endCondLst>
                                    <p:cond delay="0" evt="begin">
                                      <p:tn val="86"/>
                                    </p:cond>
                                  </p:endCondLst>
                                  <p:childTnLst>
                                    <p:set>
                                      <p:cBhvr>
                                        <p:cTn id="87" dur="1" fill="hold">
                                          <p:stCondLst>
                                            <p:cond delay="0"/>
                                          </p:stCondLst>
                                        </p:cTn>
                                        <p:tgtEl>
                                          <p:spTgt spid="87"/>
                                        </p:tgtEl>
                                        <p:attrNameLst>
                                          <p:attrName>style.visibility</p:attrName>
                                        </p:attrNameLst>
                                      </p:cBhvr>
                                      <p:to>
                                        <p:strVal val="visible"/>
                                      </p:to>
                                    </p:set>
                                    <p:animEffect transition="in" filter="fade">
                                      <p:cBhvr additive="repl">
                                        <p:cTn id="88" dur="500"/>
                                        <p:tgtEl>
                                          <p:spTgt spid="87"/>
                                        </p:tgtEl>
                                      </p:cBhvr>
                                    </p:animEffect>
                                  </p:childTnLst>
                                </p:cTn>
                              </p:par>
                              <p:par>
                                <p:cTn id="89" presetID="10" presetClass="entr" fill="hold" nodeType="withEffect">
                                  <p:stCondLst>
                                    <p:cond delay="0"/>
                                  </p:stCondLst>
                                  <p:childTnLst>
                                    <p:set>
                                      <p:cBhvr>
                                        <p:cTn id="90" dur="1" fill="hold">
                                          <p:stCondLst>
                                            <p:cond delay="0"/>
                                          </p:stCondLst>
                                        </p:cTn>
                                        <p:tgtEl>
                                          <p:spTgt spid="88"/>
                                        </p:tgtEl>
                                        <p:attrNameLst>
                                          <p:attrName>style.visibility</p:attrName>
                                        </p:attrNameLst>
                                      </p:cBhvr>
                                      <p:to>
                                        <p:strVal val="visible"/>
                                      </p:to>
                                    </p:set>
                                    <p:animEffect transition="in" filter="fade">
                                      <p:cBhvr additive="repl">
                                        <p:cTn id="91" dur="500"/>
                                        <p:tgtEl>
                                          <p:spTgt spid="88"/>
                                        </p:tgtEl>
                                      </p:cBhvr>
                                    </p:animEffect>
                                  </p:childTnLst>
                                </p:cTn>
                              </p:par>
                              <p:par>
                                <p:cTn id="92" presetID="10" presetClass="entr" fill="hold" nodeType="withEffect">
                                  <p:stCondLst>
                                    <p:cond delay="0"/>
                                  </p:stCondLst>
                                  <p:childTnLst>
                                    <p:set>
                                      <p:cBhvr>
                                        <p:cTn id="93" dur="1" fill="hold">
                                          <p:stCondLst>
                                            <p:cond delay="0"/>
                                          </p:stCondLst>
                                        </p:cTn>
                                        <p:tgtEl>
                                          <p:spTgt spid="89"/>
                                        </p:tgtEl>
                                        <p:attrNameLst>
                                          <p:attrName>style.visibility</p:attrName>
                                        </p:attrNameLst>
                                      </p:cBhvr>
                                      <p:to>
                                        <p:strVal val="visible"/>
                                      </p:to>
                                    </p:set>
                                    <p:animEffect transition="in" filter="fade">
                                      <p:cBhvr additive="repl">
                                        <p:cTn id="94" dur="500"/>
                                        <p:tgtEl>
                                          <p:spTgt spid="89"/>
                                        </p:tgtEl>
                                      </p:cBhvr>
                                    </p:animEffect>
                                  </p:childTnLst>
                                </p:cTn>
                              </p:par>
                              <p:par>
                                <p:cTn id="95" presetID="10" presetClass="entr" fill="hold" nodeType="withEffect">
                                  <p:stCondLst>
                                    <p:cond delay="0"/>
                                  </p:stCondLst>
                                  <p:childTnLst>
                                    <p:set>
                                      <p:cBhvr>
                                        <p:cTn id="96" dur="1" fill="hold">
                                          <p:stCondLst>
                                            <p:cond delay="0"/>
                                          </p:stCondLst>
                                        </p:cTn>
                                        <p:tgtEl>
                                          <p:spTgt spid="90"/>
                                        </p:tgtEl>
                                        <p:attrNameLst>
                                          <p:attrName>style.visibility</p:attrName>
                                        </p:attrNameLst>
                                      </p:cBhvr>
                                      <p:to>
                                        <p:strVal val="visible"/>
                                      </p:to>
                                    </p:set>
                                    <p:animEffect transition="in" filter="fade">
                                      <p:cBhvr additive="repl">
                                        <p:cTn id="97" dur="500"/>
                                        <p:tgtEl>
                                          <p:spTgt spid="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pSp>
        <p:nvGrpSpPr>
          <p:cNvPr id="91" name="Group 13"/>
          <p:cNvGrpSpPr/>
          <p:nvPr/>
        </p:nvGrpSpPr>
        <p:grpSpPr>
          <a:xfrm>
            <a:off x="0" y="0"/>
            <a:ext cx="9143640" cy="6857640"/>
            <a:chOff x="0" y="0"/>
            <a:chExt cx="9143640" cy="6857640"/>
          </a:xfrm>
        </p:grpSpPr>
        <p:pic>
          <p:nvPicPr>
            <p:cNvPr id="92" name="Picture 11"/>
            <p:cNvPicPr/>
            <p:nvPr/>
          </p:nvPicPr>
          <p:blipFill>
            <a:blip r:embed="rId1"/>
            <a:stretch/>
          </p:blipFill>
          <p:spPr>
            <a:xfrm>
              <a:off x="0" y="0"/>
              <a:ext cx="4435200" cy="6857640"/>
            </a:xfrm>
            <a:prstGeom prst="rect">
              <a:avLst/>
            </a:prstGeom>
            <a:noFill/>
            <a:ln w="0">
              <a:noFill/>
            </a:ln>
          </p:spPr>
        </p:pic>
        <p:sp>
          <p:nvSpPr>
            <p:cNvPr id="93" name="Google Shape;324;p23"/>
            <p:cNvSpPr/>
            <p:nvPr/>
          </p:nvSpPr>
          <p:spPr>
            <a:xfrm>
              <a:off x="5616000" y="1152000"/>
              <a:ext cx="3527640" cy="1305720"/>
            </a:xfrm>
            <a:custGeom>
              <a:avLst/>
              <a:gdLst>
                <a:gd name="textAreaLeft" fmla="*/ 0 w 3527640"/>
                <a:gd name="textAreaRight" fmla="*/ 3528000 w 3527640"/>
                <a:gd name="textAreaTop" fmla="*/ 0 h 1305720"/>
                <a:gd name="textAreaBottom" fmla="*/ 1306080 h 1305720"/>
              </a:gdLst>
              <a:ahLst/>
              <a:cxnLst/>
              <a:rect l="textAreaLeft" t="textAreaTop" r="textAreaRight" b="textAreaBottom"/>
              <a:pathLst>
                <a:path w="4066641" h="812800">
                  <a:moveTo>
                    <a:pt x="0" y="0"/>
                  </a:moveTo>
                  <a:lnTo>
                    <a:pt x="4066641" y="0"/>
                  </a:lnTo>
                  <a:lnTo>
                    <a:pt x="4066641" y="812800"/>
                  </a:lnTo>
                  <a:lnTo>
                    <a:pt x="0" y="812800"/>
                  </a:lnTo>
                  <a:close/>
                </a:path>
              </a:pathLst>
            </a:custGeom>
            <a:gradFill rotWithShape="0">
              <a:gsLst>
                <a:gs pos="0">
                  <a:srgbClr val="99B955">
                    <a:alpha val="60000"/>
                  </a:srgbClr>
                </a:gs>
                <a:gs pos="23000">
                  <a:srgbClr val="8DAE47"/>
                </a:gs>
                <a:gs pos="69000">
                  <a:srgbClr val="77933C"/>
                </a:gs>
                <a:gs pos="97000">
                  <a:srgbClr val="6F8938"/>
                </a:gs>
              </a:gsLst>
              <a:path path="rect">
                <a:fillToRect l="100000" t="100000" r="0" b="0"/>
              </a:path>
            </a:gradFill>
            <a:ln w="0">
              <a:noFill/>
            </a:ln>
          </p:spPr>
          <p:style>
            <a:lnRef idx="0"/>
            <a:fillRef idx="1003">
              <a:schemeClr val="lt1"/>
            </a:fillRef>
            <a:effectRef idx="0"/>
            <a:fontRef idx="minor"/>
          </p:style>
          <p:txBody>
            <a:bodyPr lIns="90000" tIns="45000" rIns="90000" bIns="45000" anchor="t">
              <a:noAutofit/>
            </a:bodyPr>
            <a:p>
              <a:endParaRPr lang="en-US" sz="1800" b="0" u="none" strike="noStrike">
                <a:solidFill>
                  <a:srgbClr val="000000"/>
                </a:solidFill>
                <a:effectLst/>
                <a:uFillTx/>
                <a:latin typeface="Arial"/>
              </a:endParaRPr>
            </a:p>
          </p:txBody>
        </p:sp>
        <p:sp>
          <p:nvSpPr>
            <p:cNvPr id="94" name="TextBox 5"/>
            <p:cNvSpPr/>
            <p:nvPr/>
          </p:nvSpPr>
          <p:spPr>
            <a:xfrm>
              <a:off x="5847120" y="1204920"/>
              <a:ext cx="2994480" cy="1187640"/>
            </a:xfrm>
            <a:prstGeom prst="rect">
              <a:avLst/>
            </a:prstGeom>
            <a:noFill/>
            <a:ln w="0">
              <a:noFill/>
            </a:ln>
          </p:spPr>
          <p:style>
            <a:lnRef idx="0"/>
            <a:fillRef idx="0"/>
            <a:effectRef idx="0"/>
            <a:fontRef idx="minor"/>
          </p:style>
          <p:txBody>
            <a:bodyPr lIns="90000" tIns="45000" rIns="90000" bIns="45000" anchor="t">
              <a:spAutoFit/>
            </a:bodyPr>
            <a:p>
              <a:pPr algn="r" defTabSz="914400" rtl="1">
                <a:lnSpc>
                  <a:spcPct val="100000"/>
                </a:lnSpc>
              </a:pPr>
              <a:r>
                <a:rPr lang="ar-SA" sz="1800" b="1" u="none" strike="noStrike">
                  <a:solidFill>
                    <a:schemeClr val="lt1"/>
                  </a:solidFill>
                  <a:effectLst/>
                  <a:uFillTx/>
                  <a:latin typeface="Calibri"/>
                </a:rPr>
                <a:t>حلول تأمينية مرنة</a:t>
              </a:r>
              <a:r>
                <a:rPr lang="en-US" sz="1800" b="1" u="none" strike="noStrike">
                  <a:solidFill>
                    <a:schemeClr val="lt1"/>
                  </a:solidFill>
                  <a:effectLst/>
                  <a:uFillTx/>
                  <a:latin typeface="Calibri"/>
                </a:rPr>
                <a:t>:</a:t>
              </a:r>
              <a:endParaRPr lang="en-US" sz="1800" b="0" u="none" strike="noStrike">
                <a:solidFill>
                  <a:srgbClr val="000000"/>
                </a:solidFill>
                <a:effectLst/>
                <a:uFillTx/>
                <a:latin typeface="Arial"/>
              </a:endParaRPr>
            </a:p>
            <a:p>
              <a:pPr algn="r" defTabSz="914400" rtl="1">
                <a:lnSpc>
                  <a:spcPct val="100000"/>
                </a:lnSpc>
              </a:pPr>
              <a:r>
                <a:rPr lang="ar-SA" sz="1800" b="0" u="none" strike="noStrike">
                  <a:solidFill>
                    <a:schemeClr val="lt1"/>
                  </a:solidFill>
                  <a:effectLst/>
                  <a:uFillTx/>
                  <a:latin typeface="Calibri"/>
                </a:rPr>
                <a:t>منتجات قابلة للتكييف حسب احتياجات الأفراد والمؤسسات والقطاعات المختلفة</a:t>
              </a:r>
              <a:r>
                <a:rPr lang="en-US" sz="1800" b="0" u="none" strike="noStrike">
                  <a:solidFill>
                    <a:schemeClr val="lt1"/>
                  </a:solidFill>
                  <a:effectLst/>
                  <a:uFillTx/>
                  <a:latin typeface="Calibri"/>
                </a:rPr>
                <a:t>.</a:t>
              </a:r>
              <a:endParaRPr lang="en-US" sz="1800" b="0" u="none" strike="noStrike">
                <a:solidFill>
                  <a:srgbClr val="000000"/>
                </a:solidFill>
                <a:effectLst/>
                <a:uFillTx/>
                <a:latin typeface="Arial"/>
              </a:endParaRPr>
            </a:p>
          </p:txBody>
        </p:sp>
        <p:sp>
          <p:nvSpPr>
            <p:cNvPr id="95" name="Rounded Rectangle 9"/>
            <p:cNvSpPr/>
            <p:nvPr/>
          </p:nvSpPr>
          <p:spPr>
            <a:xfrm>
              <a:off x="5652000" y="7560"/>
              <a:ext cx="1800000" cy="575640"/>
            </a:xfrm>
            <a:prstGeom prst="roundRect">
              <a:avLst>
                <a:gd name="adj" fmla="val 16667"/>
              </a:avLst>
            </a:prstGeom>
            <a:gradFill rotWithShape="0">
              <a:gsLst>
                <a:gs pos="0">
                  <a:srgbClr val="99B955">
                    <a:alpha val="60000"/>
                  </a:srgbClr>
                </a:gs>
                <a:gs pos="23000">
                  <a:srgbClr val="8DAE47"/>
                </a:gs>
                <a:gs pos="69000">
                  <a:srgbClr val="77933C"/>
                </a:gs>
                <a:gs pos="97000">
                  <a:srgbClr val="6F8938"/>
                </a:gs>
              </a:gsLst>
              <a:path path="rect">
                <a:fillToRect l="100000" t="100000" r="0" b="0"/>
              </a:path>
            </a:gradFill>
            <a:ln>
              <a:solidFill>
                <a:srgbClr val="728A41"/>
              </a:solidFill>
              <a:round/>
            </a:ln>
          </p:spPr>
          <p:style>
            <a:lnRef idx="2">
              <a:schemeClr val="accent3">
                <a:shade val="50000"/>
              </a:schemeClr>
            </a:lnRef>
            <a:fillRef idx="1">
              <a:schemeClr val="accent3"/>
            </a:fillRef>
            <a:effectRef idx="0">
              <a:schemeClr val="accent3"/>
            </a:effectRef>
            <a:fontRef idx="minor"/>
          </p:style>
          <p:txBody>
            <a:bodyPr lIns="90000" tIns="45000" rIns="90000" bIns="45000" anchor="ctr">
              <a:noAutofit/>
            </a:bodyPr>
            <a:p>
              <a:pPr algn="r" defTabSz="914400" rtl="1">
                <a:lnSpc>
                  <a:spcPct val="100000"/>
                </a:lnSpc>
              </a:pPr>
              <a:r>
                <a:rPr lang="ar-SA" sz="2000" b="1" u="none" strike="noStrike">
                  <a:solidFill>
                    <a:schemeClr val="lt1"/>
                  </a:solidFill>
                  <a:effectLst/>
                  <a:uFillTx/>
                  <a:latin typeface="Calibri"/>
                </a:rPr>
                <a:t>نقاط القوة والتميز</a:t>
              </a:r>
              <a:endParaRPr lang="en-US" sz="2000" b="0" u="none" strike="noStrike">
                <a:solidFill>
                  <a:srgbClr val="000000"/>
                </a:solidFill>
                <a:effectLst/>
                <a:uFillTx/>
                <a:latin typeface="Arial"/>
              </a:endParaRPr>
            </a:p>
          </p:txBody>
        </p:sp>
      </p:grpSp>
      <p:sp>
        <p:nvSpPr>
          <p:cNvPr id="96" name="Google Shape;324;p23"/>
          <p:cNvSpPr/>
          <p:nvPr/>
        </p:nvSpPr>
        <p:spPr>
          <a:xfrm>
            <a:off x="5652000" y="3961440"/>
            <a:ext cx="3491640" cy="1267200"/>
          </a:xfrm>
          <a:custGeom>
            <a:avLst/>
            <a:gdLst>
              <a:gd name="textAreaLeft" fmla="*/ 0 w 3491640"/>
              <a:gd name="textAreaRight" fmla="*/ 3492000 w 3491640"/>
              <a:gd name="textAreaTop" fmla="*/ 0 h 1267200"/>
              <a:gd name="textAreaBottom" fmla="*/ 1267560 h 1267200"/>
            </a:gdLst>
            <a:ahLst/>
            <a:cxnLst/>
            <a:rect l="textAreaLeft" t="textAreaTop" r="textAreaRight" b="textAreaBottom"/>
            <a:pathLst>
              <a:path w="4066641" h="812800">
                <a:moveTo>
                  <a:pt x="0" y="0"/>
                </a:moveTo>
                <a:lnTo>
                  <a:pt x="4066641" y="0"/>
                </a:lnTo>
                <a:lnTo>
                  <a:pt x="4066641" y="812800"/>
                </a:lnTo>
                <a:lnTo>
                  <a:pt x="0" y="812800"/>
                </a:lnTo>
                <a:close/>
              </a:path>
            </a:pathLst>
          </a:custGeom>
          <a:gradFill rotWithShape="0">
            <a:gsLst>
              <a:gs pos="0">
                <a:srgbClr val="99B955">
                  <a:alpha val="60000"/>
                </a:srgbClr>
              </a:gs>
              <a:gs pos="23000">
                <a:srgbClr val="8DAE47"/>
              </a:gs>
              <a:gs pos="69000">
                <a:srgbClr val="77933C"/>
              </a:gs>
              <a:gs pos="97000">
                <a:srgbClr val="6F8938"/>
              </a:gs>
            </a:gsLst>
            <a:path path="rect">
              <a:fillToRect l="100000" t="100000" r="0" b="0"/>
            </a:path>
          </a:gradFill>
          <a:ln w="0">
            <a:noFill/>
          </a:ln>
        </p:spPr>
        <p:style>
          <a:lnRef idx="0"/>
          <a:fillRef idx="1003">
            <a:schemeClr val="lt1"/>
          </a:fillRef>
          <a:effectRef idx="0"/>
          <a:fontRef idx="minor"/>
        </p:style>
        <p:txBody>
          <a:bodyPr lIns="90000" tIns="45000" rIns="90000" bIns="45000" anchor="t">
            <a:noAutofit/>
          </a:bodyPr>
          <a:p>
            <a:pPr algn="r" defTabSz="914400" rtl="1">
              <a:lnSpc>
                <a:spcPct val="100000"/>
              </a:lnSpc>
            </a:pPr>
            <a:r>
              <a:rPr lang="ar-SA" sz="1600" b="1" u="none" strike="noStrike">
                <a:solidFill>
                  <a:schemeClr val="lt1"/>
                </a:solidFill>
                <a:effectLst/>
                <a:uFillTx/>
                <a:latin typeface="Calibri"/>
              </a:rPr>
              <a:t>فريق فني متخصص</a:t>
            </a:r>
            <a:r>
              <a:rPr lang="en-US" sz="1600" b="1" u="none" strike="noStrike">
                <a:solidFill>
                  <a:schemeClr val="lt1"/>
                </a:solidFill>
                <a:effectLst/>
                <a:uFillTx/>
                <a:latin typeface="Calibri"/>
              </a:rPr>
              <a:t>:</a:t>
            </a:r>
            <a:endParaRPr lang="en-US" sz="1600" b="0" u="none" strike="noStrike">
              <a:solidFill>
                <a:srgbClr val="000000"/>
              </a:solidFill>
              <a:effectLst/>
              <a:uFillTx/>
              <a:latin typeface="Arial"/>
            </a:endParaRPr>
          </a:p>
          <a:p>
            <a:pPr algn="r" defTabSz="914400" rtl="1">
              <a:lnSpc>
                <a:spcPct val="100000"/>
              </a:lnSpc>
            </a:pPr>
            <a:r>
              <a:rPr lang="ar-SA" sz="1600" b="0" u="none" strike="noStrike">
                <a:solidFill>
                  <a:schemeClr val="lt1"/>
                </a:solidFill>
                <a:effectLst/>
                <a:uFillTx/>
                <a:latin typeface="Calibri"/>
              </a:rPr>
              <a:t>كوادر قادرة على دراسة الأخطار وتصميم برامج تأمينية مناسبة لطبيعة كل نشاط</a:t>
            </a:r>
            <a:r>
              <a:rPr lang="en-US" sz="1600" b="0" u="none" strike="noStrike">
                <a:solidFill>
                  <a:schemeClr val="lt1"/>
                </a:solidFill>
                <a:effectLst/>
                <a:uFillTx/>
                <a:latin typeface="Calibri"/>
              </a:rPr>
              <a:t>.</a:t>
            </a:r>
            <a:endParaRPr lang="en-US" sz="1600" b="0" u="none" strike="noStrike">
              <a:solidFill>
                <a:srgbClr val="000000"/>
              </a:solidFill>
              <a:effectLst/>
              <a:uFillTx/>
              <a:latin typeface="Arial"/>
            </a:endParaRPr>
          </a:p>
        </p:txBody>
      </p:sp>
      <p:pic>
        <p:nvPicPr>
          <p:cNvPr id="97" name="Picture 15"/>
          <p:cNvPicPr/>
          <p:nvPr/>
        </p:nvPicPr>
        <p:blipFill>
          <a:blip r:embed="rId2"/>
          <a:stretch/>
        </p:blipFill>
        <p:spPr>
          <a:xfrm>
            <a:off x="5652000" y="2637000"/>
            <a:ext cx="3491640" cy="1162440"/>
          </a:xfrm>
          <a:prstGeom prst="rect">
            <a:avLst/>
          </a:prstGeom>
          <a:noFill/>
          <a:ln w="0">
            <a:noFill/>
          </a:ln>
        </p:spPr>
      </p:pic>
      <p:sp>
        <p:nvSpPr>
          <p:cNvPr id="98" name="TextBox 41"/>
          <p:cNvSpPr/>
          <p:nvPr/>
        </p:nvSpPr>
        <p:spPr>
          <a:xfrm>
            <a:off x="5652000" y="2756520"/>
            <a:ext cx="3456000" cy="821520"/>
          </a:xfrm>
          <a:prstGeom prst="rect">
            <a:avLst/>
          </a:prstGeom>
          <a:noFill/>
          <a:ln w="0">
            <a:noFill/>
          </a:ln>
        </p:spPr>
        <p:style>
          <a:lnRef idx="0"/>
          <a:fillRef idx="0"/>
          <a:effectRef idx="0"/>
          <a:fontRef idx="minor"/>
        </p:style>
        <p:txBody>
          <a:bodyPr lIns="90000" tIns="45000" rIns="90000" bIns="45000" anchor="t">
            <a:spAutoFit/>
          </a:bodyPr>
          <a:p>
            <a:pPr algn="r" defTabSz="914400" rtl="1">
              <a:lnSpc>
                <a:spcPct val="100000"/>
              </a:lnSpc>
            </a:pPr>
            <a:r>
              <a:rPr lang="ar-SA" sz="1600" b="1" u="none" strike="noStrike">
                <a:solidFill>
                  <a:schemeClr val="lt1"/>
                </a:solidFill>
                <a:effectLst/>
                <a:uFillTx/>
                <a:latin typeface="Calibri"/>
              </a:rPr>
              <a:t>شراكات إعادة تأمين دولية</a:t>
            </a:r>
            <a:r>
              <a:rPr lang="en-US" sz="1600" b="1" u="none" strike="noStrike">
                <a:solidFill>
                  <a:schemeClr val="lt1"/>
                </a:solidFill>
                <a:effectLst/>
                <a:uFillTx/>
                <a:latin typeface="Calibri"/>
              </a:rPr>
              <a:t>:</a:t>
            </a:r>
            <a:endParaRPr lang="en-US" sz="1600" b="0" u="none" strike="noStrike">
              <a:solidFill>
                <a:srgbClr val="000000"/>
              </a:solidFill>
              <a:effectLst/>
              <a:uFillTx/>
              <a:latin typeface="Arial"/>
            </a:endParaRPr>
          </a:p>
          <a:p>
            <a:pPr algn="r" defTabSz="914400" rtl="1">
              <a:lnSpc>
                <a:spcPct val="100000"/>
              </a:lnSpc>
            </a:pPr>
            <a:r>
              <a:rPr lang="ar-SA" sz="1600" b="0" u="none" strike="noStrike">
                <a:solidFill>
                  <a:schemeClr val="lt1"/>
                </a:solidFill>
                <a:effectLst/>
                <a:uFillTx/>
                <a:latin typeface="Calibri"/>
              </a:rPr>
              <a:t>تعاون مع أسواق إعادة التأمين والوسطاء الدوليين بما يدعم السعات التأمينية العالية</a:t>
            </a:r>
            <a:r>
              <a:rPr lang="en-US" sz="1600" b="0" u="none" strike="noStrike">
                <a:solidFill>
                  <a:schemeClr val="lt1"/>
                </a:solidFill>
                <a:effectLst/>
                <a:uFillTx/>
                <a:latin typeface="Calibri"/>
              </a:rPr>
              <a:t>.</a:t>
            </a:r>
            <a:endParaRPr lang="en-US" sz="1600" b="0" u="none" strike="noStrike">
              <a:solidFill>
                <a:srgbClr val="000000"/>
              </a:solidFill>
              <a:effectLst/>
              <a:uFillTx/>
              <a:latin typeface="Arial"/>
            </a:endParaRPr>
          </a:p>
        </p:txBody>
      </p:sp>
      <p:pic>
        <p:nvPicPr>
          <p:cNvPr id="99" name="Picture 16"/>
          <p:cNvPicPr/>
          <p:nvPr/>
        </p:nvPicPr>
        <p:blipFill>
          <a:blip r:embed="rId3"/>
          <a:stretch/>
        </p:blipFill>
        <p:spPr>
          <a:xfrm>
            <a:off x="5652000" y="5391000"/>
            <a:ext cx="3491640" cy="1338120"/>
          </a:xfrm>
          <a:prstGeom prst="rect">
            <a:avLst/>
          </a:prstGeom>
          <a:noFill/>
          <a:ln w="0">
            <a:noFill/>
          </a:ln>
        </p:spPr>
      </p:pic>
      <p:sp>
        <p:nvSpPr>
          <p:cNvPr id="100" name="Rectangle 17"/>
          <p:cNvSpPr/>
          <p:nvPr/>
        </p:nvSpPr>
        <p:spPr>
          <a:xfrm>
            <a:off x="6402600" y="5459760"/>
            <a:ext cx="2741040" cy="1065240"/>
          </a:xfrm>
          <a:prstGeom prst="rect">
            <a:avLst/>
          </a:prstGeom>
          <a:noFill/>
          <a:ln w="0">
            <a:noFill/>
          </a:ln>
        </p:spPr>
        <p:style>
          <a:lnRef idx="0"/>
          <a:fillRef idx="0"/>
          <a:effectRef idx="0"/>
          <a:fontRef idx="minor"/>
        </p:style>
        <p:txBody>
          <a:bodyPr lIns="90000" tIns="45000" rIns="90000" bIns="45000" anchor="t">
            <a:spAutoFit/>
          </a:bodyPr>
          <a:p>
            <a:pPr algn="r" defTabSz="914400" rtl="1">
              <a:lnSpc>
                <a:spcPct val="100000"/>
              </a:lnSpc>
            </a:pPr>
            <a:r>
              <a:rPr lang="ar-SA" sz="1600" b="1" u="none" strike="noStrike">
                <a:solidFill>
                  <a:schemeClr val="lt1"/>
                </a:solidFill>
                <a:effectLst/>
                <a:uFillTx/>
                <a:latin typeface="Calibri"/>
              </a:rPr>
              <a:t>إدارة مطالبات فعالة</a:t>
            </a:r>
            <a:r>
              <a:rPr lang="en-US" sz="1600" b="1" u="none" strike="noStrike">
                <a:solidFill>
                  <a:schemeClr val="lt1"/>
                </a:solidFill>
                <a:effectLst/>
                <a:uFillTx/>
                <a:latin typeface="Calibri"/>
              </a:rPr>
              <a:t>:</a:t>
            </a:r>
            <a:endParaRPr lang="en-US" sz="1600" b="0" u="none" strike="noStrike">
              <a:solidFill>
                <a:srgbClr val="000000"/>
              </a:solidFill>
              <a:effectLst/>
              <a:uFillTx/>
              <a:latin typeface="Arial"/>
            </a:endParaRPr>
          </a:p>
          <a:p>
            <a:pPr algn="r" defTabSz="914400" rtl="1">
              <a:lnSpc>
                <a:spcPct val="100000"/>
              </a:lnSpc>
            </a:pPr>
            <a:r>
              <a:rPr lang="ar-SA" sz="1600" b="0" u="none" strike="noStrike">
                <a:solidFill>
                  <a:schemeClr val="lt1"/>
                </a:solidFill>
                <a:effectLst/>
                <a:uFillTx/>
                <a:latin typeface="Calibri"/>
              </a:rPr>
              <a:t>منهجية قائمة على الوضوح والسرعة في متابعة المطالبات وفق الشروط الفنية والقانونية</a:t>
            </a:r>
            <a:r>
              <a:rPr lang="en-US" sz="1600" b="0" u="none" strike="noStrike">
                <a:solidFill>
                  <a:schemeClr val="lt1"/>
                </a:solidFill>
                <a:effectLst/>
                <a:uFillTx/>
                <a:latin typeface="Calibri"/>
              </a:rPr>
              <a:t>.</a:t>
            </a:r>
            <a:endParaRPr lang="en-US" sz="1600" b="0" u="none" strike="noStrike">
              <a:solidFill>
                <a:srgbClr val="000000"/>
              </a:solidFill>
              <a:effectLst/>
              <a:uFillTx/>
              <a:latin typeface="Arial"/>
            </a:endParaRPr>
          </a:p>
        </p:txBody>
      </p:sp>
    </p:spTree>
  </p:cSld>
  <mc:AlternateContent>
    <mc:Choice Requires="p14">
      <p:transition spd="med" p14:dur="700">
        <p:fade/>
      </p:transition>
    </mc:Choice>
    <mc:Fallback>
      <p:transition spd="med">
        <p:fade/>
      </p:transition>
    </mc:Fallback>
  </mc:AlternateContent>
  <p:timing>
    <p:tnLst>
      <p:par>
        <p:cTn id="98" dur="indefinite" restart="never" nodeType="tmRoot">
          <p:childTnLst>
            <p:seq>
              <p:cTn id="99" dur="indefinite" nodeType="mainSeq">
                <p:childTnLst>
                  <p:par>
                    <p:cTn id="100" fill="hold">
                      <p:stCondLst>
                        <p:cond delay="indefinite"/>
                      </p:stCondLst>
                      <p:childTnLst>
                        <p:par>
                          <p:cTn id="101" fill="hold">
                            <p:stCondLst>
                              <p:cond delay="0"/>
                            </p:stCondLst>
                            <p:childTnLst>
                              <p:par>
                                <p:cTn id="102" presetID="10" presetClass="entr" fill="hold" nodeType="clickEffect">
                                  <p:stCondLst>
                                    <p:cond delay="0"/>
                                  </p:stCondLst>
                                  <p:childTnLst>
                                    <p:set>
                                      <p:cBhvr>
                                        <p:cTn id="103" dur="1" fill="hold">
                                          <p:stCondLst>
                                            <p:cond delay="0"/>
                                          </p:stCondLst>
                                        </p:cTn>
                                        <p:tgtEl>
                                          <p:spTgt spid="91"/>
                                        </p:tgtEl>
                                        <p:attrNameLst>
                                          <p:attrName>style.visibility</p:attrName>
                                        </p:attrNameLst>
                                      </p:cBhvr>
                                      <p:to>
                                        <p:strVal val="visible"/>
                                      </p:to>
                                    </p:set>
                                    <p:animEffect transition="in" filter="fade">
                                      <p:cBhvr additive="repl">
                                        <p:cTn id="104" dur="500"/>
                                        <p:tgtEl>
                                          <p:spTgt spid="91"/>
                                        </p:tgtEl>
                                      </p:cBhvr>
                                    </p:animEffect>
                                  </p:childTnLst>
                                </p:cTn>
                              </p:par>
                              <p:par>
                                <p:cTn id="105" presetID="10" presetClass="entr" fill="hold" nodeType="withEffect">
                                  <p:stCondLst>
                                    <p:cond delay="0"/>
                                  </p:stCondLst>
                                  <p:childTnLst>
                                    <p:set>
                                      <p:cBhvr>
                                        <p:cTn id="106" dur="1" fill="hold">
                                          <p:stCondLst>
                                            <p:cond delay="0"/>
                                          </p:stCondLst>
                                        </p:cTn>
                                        <p:tgtEl>
                                          <p:spTgt spid="96"/>
                                        </p:tgtEl>
                                        <p:attrNameLst>
                                          <p:attrName>style.visibility</p:attrName>
                                        </p:attrNameLst>
                                      </p:cBhvr>
                                      <p:to>
                                        <p:strVal val="visible"/>
                                      </p:to>
                                    </p:set>
                                    <p:animEffect transition="in" filter="fade">
                                      <p:cBhvr additive="repl">
                                        <p:cTn id="107" dur="500"/>
                                        <p:tgtEl>
                                          <p:spTgt spid="96"/>
                                        </p:tgtEl>
                                      </p:cBhvr>
                                    </p:animEffect>
                                  </p:childTnLst>
                                </p:cTn>
                              </p:par>
                              <p:par>
                                <p:cTn id="108" presetID="10" presetClass="entr" fill="hold" nodeType="withEffect">
                                  <p:stCondLst>
                                    <p:cond delay="0"/>
                                  </p:stCondLst>
                                  <p:childTnLst>
                                    <p:set>
                                      <p:cBhvr>
                                        <p:cTn id="109" dur="1" fill="hold">
                                          <p:stCondLst>
                                            <p:cond delay="0"/>
                                          </p:stCondLst>
                                        </p:cTn>
                                        <p:tgtEl>
                                          <p:spTgt spid="97"/>
                                        </p:tgtEl>
                                        <p:attrNameLst>
                                          <p:attrName>style.visibility</p:attrName>
                                        </p:attrNameLst>
                                      </p:cBhvr>
                                      <p:to>
                                        <p:strVal val="visible"/>
                                      </p:to>
                                    </p:set>
                                    <p:animEffect transition="in" filter="fade">
                                      <p:cBhvr additive="repl">
                                        <p:cTn id="110" dur="500"/>
                                        <p:tgtEl>
                                          <p:spTgt spid="97"/>
                                        </p:tgtEl>
                                      </p:cBhvr>
                                    </p:animEffect>
                                  </p:childTnLst>
                                </p:cTn>
                              </p:par>
                              <p:par>
                                <p:cTn id="111" presetID="10" presetClass="entr" fill="hold" nodeType="withEffect">
                                  <p:stCondLst>
                                    <p:cond delay="0"/>
                                  </p:stCondLst>
                                  <p:childTnLst>
                                    <p:set>
                                      <p:cBhvr>
                                        <p:cTn id="112" dur="1" fill="hold">
                                          <p:stCondLst>
                                            <p:cond delay="0"/>
                                          </p:stCondLst>
                                        </p:cTn>
                                        <p:tgtEl>
                                          <p:spTgt spid="98"/>
                                        </p:tgtEl>
                                        <p:attrNameLst>
                                          <p:attrName>style.visibility</p:attrName>
                                        </p:attrNameLst>
                                      </p:cBhvr>
                                      <p:to>
                                        <p:strVal val="visible"/>
                                      </p:to>
                                    </p:set>
                                    <p:animEffect transition="in" filter="fade">
                                      <p:cBhvr additive="repl">
                                        <p:cTn id="113" dur="500"/>
                                        <p:tgtEl>
                                          <p:spTgt spid="98"/>
                                        </p:tgtEl>
                                      </p:cBhvr>
                                    </p:animEffect>
                                  </p:childTnLst>
                                </p:cTn>
                              </p:par>
                              <p:par>
                                <p:cTn id="114" presetID="10" presetClass="entr" fill="hold" nodeType="withEffect">
                                  <p:stCondLst>
                                    <p:cond delay="0"/>
                                  </p:stCondLst>
                                  <p:childTnLst>
                                    <p:set>
                                      <p:cBhvr>
                                        <p:cTn id="115" dur="1" fill="hold">
                                          <p:stCondLst>
                                            <p:cond delay="0"/>
                                          </p:stCondLst>
                                        </p:cTn>
                                        <p:tgtEl>
                                          <p:spTgt spid="99"/>
                                        </p:tgtEl>
                                        <p:attrNameLst>
                                          <p:attrName>style.visibility</p:attrName>
                                        </p:attrNameLst>
                                      </p:cBhvr>
                                      <p:to>
                                        <p:strVal val="visible"/>
                                      </p:to>
                                    </p:set>
                                    <p:animEffect transition="in" filter="fade">
                                      <p:cBhvr additive="repl">
                                        <p:cTn id="116" dur="500"/>
                                        <p:tgtEl>
                                          <p:spTgt spid="99"/>
                                        </p:tgtEl>
                                      </p:cBhvr>
                                    </p:animEffect>
                                  </p:childTnLst>
                                </p:cTn>
                              </p:par>
                              <p:par>
                                <p:cTn id="117" presetID="10" presetClass="entr" fill="hold" nodeType="withEffect">
                                  <p:stCondLst>
                                    <p:cond delay="0"/>
                                  </p:stCondLst>
                                  <p:childTnLst>
                                    <p:set>
                                      <p:cBhvr>
                                        <p:cTn id="118" dur="1" fill="hold">
                                          <p:stCondLst>
                                            <p:cond delay="0"/>
                                          </p:stCondLst>
                                        </p:cTn>
                                        <p:tgtEl>
                                          <p:spTgt spid="100"/>
                                        </p:tgtEl>
                                        <p:attrNameLst>
                                          <p:attrName>style.visibility</p:attrName>
                                        </p:attrNameLst>
                                      </p:cBhvr>
                                      <p:to>
                                        <p:strVal val="visible"/>
                                      </p:to>
                                    </p:set>
                                    <p:animEffect transition="in" filter="fade">
                                      <p:cBhvr additive="repl">
                                        <p:cTn id="119" dur="500"/>
                                        <p:tgtEl>
                                          <p:spTgt spid="10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01" name="Picture 1"/>
          <p:cNvPicPr/>
          <p:nvPr/>
        </p:nvPicPr>
        <p:blipFill>
          <a:blip r:embed="rId1"/>
          <a:stretch/>
        </p:blipFill>
        <p:spPr>
          <a:xfrm>
            <a:off x="0" y="-17280"/>
            <a:ext cx="9143640" cy="6874920"/>
          </a:xfrm>
          <a:prstGeom prst="rect">
            <a:avLst/>
          </a:prstGeom>
          <a:noFill/>
          <a:ln w="0">
            <a:noFill/>
          </a:ln>
        </p:spPr>
      </p:pic>
    </p:spTree>
  </p:cSld>
  <mc:AlternateContent>
    <mc:Choice Requires="p14">
      <p:transition spd="med" p14:dur="700">
        <p:fade/>
      </p:transition>
    </mc:Choice>
    <mc:Fallback>
      <p:transition spd="med">
        <p:fade/>
      </p:transition>
    </mc:Fallback>
  </mc:AlternateContent>
  <p:timing>
    <p:tnLst>
      <p:par>
        <p:cTn id="120" dur="indefinite" restart="never" nodeType="tmRoot">
          <p:childTnLst>
            <p:seq>
              <p:cTn id="121" dur="indefinite" nodeType="mainSeq">
                <p:childTnLst>
                  <p:par>
                    <p:cTn id="122" fill="hold">
                      <p:stCondLst>
                        <p:cond delay="indefinite"/>
                      </p:stCondLst>
                      <p:childTnLst>
                        <p:par>
                          <p:cTn id="123" fill="hold">
                            <p:stCondLst>
                              <p:cond delay="0"/>
                            </p:stCondLst>
                            <p:childTnLst>
                              <p:par>
                                <p:cTn id="124" presetID="10" presetClass="entr" fill="hold" nodeType="clickEffect">
                                  <p:stCondLst>
                                    <p:cond delay="0"/>
                                  </p:stCondLst>
                                  <p:childTnLst>
                                    <p:set>
                                      <p:cBhvr>
                                        <p:cTn id="125" dur="1" fill="hold">
                                          <p:stCondLst>
                                            <p:cond delay="0"/>
                                          </p:stCondLst>
                                        </p:cTn>
                                        <p:tgtEl>
                                          <p:spTgt spid="101"/>
                                        </p:tgtEl>
                                        <p:attrNameLst>
                                          <p:attrName>style.visibility</p:attrName>
                                        </p:attrNameLst>
                                      </p:cBhvr>
                                      <p:to>
                                        <p:strVal val="visible"/>
                                      </p:to>
                                    </p:set>
                                    <p:animEffect transition="in" filter="fade">
                                      <p:cBhvr additive="repl">
                                        <p:cTn id="126" dur="500"/>
                                        <p:tgtEl>
                                          <p:spTgt spid="10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سمة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itchFamily="0" charset="1"/>
        <a:ea typeface=""/>
        <a:cs typeface=""/>
      </a:majorFont>
      <a:minorFont>
        <a:latin typeface="Calibri"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ppt/theme/theme12.xml><?xml version="1.0" encoding="utf-8"?>
<a:theme xmlns:a="http://schemas.openxmlformats.org/drawingml/2006/main" xmlns:r="http://schemas.openxmlformats.org/officeDocument/2006/relationships"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pitchFamily="0" charset="1"/>
        <a:ea typeface="DejaVu Sans" pitchFamily="0" charset="1"/>
        <a:cs typeface="DejaVu Sans" pitchFamily="0" charset="1"/>
      </a:majorFont>
      <a:minorFont>
        <a:latin typeface="Arial" pitchFamily="0" charset="1"/>
        <a:ea typeface="DejaVu Sans" pitchFamily="0" charset="1"/>
        <a:cs typeface="DejaVu Sans" pitchFamily="0" charset="1"/>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Template/>
  <TotalTime>4412</TotalTime>
  <Application>LibreOffice/26.2.4.2$MacOSX_AARCH64 LibreOffice_project/0229ac93fcf0d7cbc6376066c6f35021cef002dc</Application>
  <AppVersion>15.0000</AppVersion>
  <Words>639</Words>
  <Paragraphs>63</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2026-05-19T11:09:29Z</dcterms:created>
  <dc:creator>شركة الواثقون</dc:creator>
  <dc:description/>
  <dc:language>en-US</dc:language>
  <cp:lastModifiedBy/>
  <dcterms:modified xsi:type="dcterms:W3CDTF">2026-06-28T16:36:37Z</dcterms:modified>
  <cp:revision>67</cp:revision>
  <dc:subject/>
  <dc:title>عرض تقديمي في PowerPoint</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2</vt:i4>
  </property>
  <property fmtid="{D5CDD505-2E9C-101B-9397-08002B2CF9AE}" pid="3" name="PresentationFormat">
    <vt:lpwstr>On-screen Show (4:3)</vt:lpwstr>
  </property>
  <property fmtid="{D5CDD505-2E9C-101B-9397-08002B2CF9AE}" pid="4" name="Slides">
    <vt:i4>13</vt:i4>
  </property>
</Properties>
</file>